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0"/>
  </p:notesMasterIdLst>
  <p:handoutMasterIdLst>
    <p:handoutMasterId r:id="rId51"/>
  </p:handoutMasterIdLst>
  <p:sldIdLst>
    <p:sldId id="257" r:id="rId2"/>
    <p:sldId id="371" r:id="rId3"/>
    <p:sldId id="326" r:id="rId4"/>
    <p:sldId id="370" r:id="rId5"/>
    <p:sldId id="328" r:id="rId6"/>
    <p:sldId id="330" r:id="rId7"/>
    <p:sldId id="331" r:id="rId8"/>
    <p:sldId id="332" r:id="rId9"/>
    <p:sldId id="376" r:id="rId10"/>
    <p:sldId id="378" r:id="rId11"/>
    <p:sldId id="377" r:id="rId12"/>
    <p:sldId id="334" r:id="rId13"/>
    <p:sldId id="335" r:id="rId14"/>
    <p:sldId id="362" r:id="rId15"/>
    <p:sldId id="356" r:id="rId16"/>
    <p:sldId id="360" r:id="rId17"/>
    <p:sldId id="343" r:id="rId18"/>
    <p:sldId id="382" r:id="rId19"/>
    <p:sldId id="344" r:id="rId20"/>
    <p:sldId id="342" r:id="rId21"/>
    <p:sldId id="383" r:id="rId22"/>
    <p:sldId id="347" r:id="rId23"/>
    <p:sldId id="365" r:id="rId24"/>
    <p:sldId id="366" r:id="rId25"/>
    <p:sldId id="351" r:id="rId26"/>
    <p:sldId id="352" r:id="rId27"/>
    <p:sldId id="353" r:id="rId28"/>
    <p:sldId id="354" r:id="rId29"/>
    <p:sldId id="379" r:id="rId30"/>
    <p:sldId id="363" r:id="rId31"/>
    <p:sldId id="355" r:id="rId32"/>
    <p:sldId id="361" r:id="rId33"/>
    <p:sldId id="357" r:id="rId34"/>
    <p:sldId id="381" r:id="rId35"/>
    <p:sldId id="364" r:id="rId36"/>
    <p:sldId id="341" r:id="rId37"/>
    <p:sldId id="282" r:id="rId38"/>
    <p:sldId id="283" r:id="rId39"/>
    <p:sldId id="380" r:id="rId40"/>
    <p:sldId id="324" r:id="rId41"/>
    <p:sldId id="284" r:id="rId42"/>
    <p:sldId id="319" r:id="rId43"/>
    <p:sldId id="373" r:id="rId44"/>
    <p:sldId id="374" r:id="rId45"/>
    <p:sldId id="375" r:id="rId46"/>
    <p:sldId id="368" r:id="rId47"/>
    <p:sldId id="367" r:id="rId48"/>
    <p:sldId id="372" r:id="rId4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380F15-E820-CB4B-9699-C9223D2DDFBA}">
          <p14:sldIdLst>
            <p14:sldId id="257"/>
            <p14:sldId id="371"/>
            <p14:sldId id="326"/>
            <p14:sldId id="370"/>
            <p14:sldId id="328"/>
            <p14:sldId id="330"/>
            <p14:sldId id="331"/>
            <p14:sldId id="332"/>
            <p14:sldId id="376"/>
            <p14:sldId id="378"/>
            <p14:sldId id="377"/>
            <p14:sldId id="334"/>
            <p14:sldId id="335"/>
            <p14:sldId id="362"/>
            <p14:sldId id="356"/>
            <p14:sldId id="360"/>
            <p14:sldId id="343"/>
            <p14:sldId id="382"/>
            <p14:sldId id="344"/>
            <p14:sldId id="342"/>
            <p14:sldId id="383"/>
            <p14:sldId id="347"/>
            <p14:sldId id="365"/>
            <p14:sldId id="366"/>
            <p14:sldId id="351"/>
            <p14:sldId id="352"/>
            <p14:sldId id="353"/>
            <p14:sldId id="354"/>
            <p14:sldId id="379"/>
            <p14:sldId id="363"/>
            <p14:sldId id="355"/>
            <p14:sldId id="361"/>
            <p14:sldId id="357"/>
            <p14:sldId id="381"/>
            <p14:sldId id="364"/>
            <p14:sldId id="341"/>
            <p14:sldId id="282"/>
            <p14:sldId id="283"/>
            <p14:sldId id="380"/>
            <p14:sldId id="324"/>
            <p14:sldId id="284"/>
            <p14:sldId id="319"/>
            <p14:sldId id="373"/>
            <p14:sldId id="374"/>
            <p14:sldId id="375"/>
          </p14:sldIdLst>
        </p14:section>
        <p14:section name="Reserve slides" id="{327CEABB-0C00-8C4F-8F11-0AEC865917DE}">
          <p14:sldIdLst>
            <p14:sldId id="368"/>
            <p14:sldId id="367"/>
            <p14:sldId id="372"/>
          </p14:sldIdLst>
        </p14:section>
      </p14:sectionLst>
    </p:ext>
    <p:ext uri="{EFAFB233-063F-42B5-8137-9DF3F51BA10A}">
      <p15:sldGuideLst xmlns:p15="http://schemas.microsoft.com/office/powerpoint/2012/main">
        <p15:guide id="1" orient="horz" pos="653" userDrawn="1">
          <p15:clr>
            <a:srgbClr val="A4A3A4"/>
          </p15:clr>
        </p15:guide>
        <p15:guide id="2" pos="256" userDrawn="1">
          <p15:clr>
            <a:srgbClr val="A4A3A4"/>
          </p15:clr>
        </p15:guide>
        <p15:guide id="3" pos="5638" userDrawn="1">
          <p15:clr>
            <a:srgbClr val="A4A3A4"/>
          </p15:clr>
        </p15:guide>
        <p15:guide id="4" pos="31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19" autoAdjust="0"/>
    <p:restoredTop sz="87775" autoAdjust="0"/>
  </p:normalViewPr>
  <p:slideViewPr>
    <p:cSldViewPr snapToGrid="0">
      <p:cViewPr>
        <p:scale>
          <a:sx n="155" d="100"/>
          <a:sy n="155" d="100"/>
        </p:scale>
        <p:origin x="144" y="688"/>
      </p:cViewPr>
      <p:guideLst>
        <p:guide orient="horz" pos="653"/>
        <p:guide pos="256"/>
        <p:guide pos="5638"/>
        <p:guide pos="312"/>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p:scale>
          <a:sx n="50" d="100"/>
          <a:sy n="50" d="100"/>
        </p:scale>
        <p:origin x="3403" y="41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731C7A-50BF-4D87-A121-C15DB0170B44}" type="doc">
      <dgm:prSet loTypeId="urn:microsoft.com/office/officeart/2005/8/layout/hierarchy4" loCatId="hierarchy" qsTypeId="urn:microsoft.com/office/officeart/2005/8/quickstyle/simple1" qsCatId="simple" csTypeId="urn:microsoft.com/office/officeart/2005/8/colors/colorful2" csCatId="colorful" phldr="1"/>
      <dgm:spPr/>
      <dgm:t>
        <a:bodyPr/>
        <a:lstStyle/>
        <a:p>
          <a:endParaRPr lang="en-US"/>
        </a:p>
      </dgm:t>
    </dgm:pt>
    <dgm:pt modelId="{94446536-3C99-4EF8-922C-3442E3909622}">
      <dgm:prSet custT="1"/>
      <dgm:spPr>
        <a:xfrm>
          <a:off x="0" y="0"/>
          <a:ext cx="2086266" cy="330949"/>
        </a:xfrm>
        <a:solidFill>
          <a:srgbClr val="3DA649"/>
        </a:solidFill>
        <a:ln w="25400" cap="flat" cmpd="sng" algn="ctr">
          <a:noFill/>
          <a:prstDash val="solid"/>
        </a:ln>
        <a:effectLst/>
      </dgm:spPr>
      <dgm:t>
        <a:bodyPr/>
        <a:lstStyle/>
        <a:p>
          <a:r>
            <a:rPr lang="en-US" sz="1100" dirty="0" smtClean="0">
              <a:solidFill>
                <a:srgbClr val="FFFFFF"/>
              </a:solidFill>
              <a:latin typeface="Arial"/>
              <a:ea typeface="Apple LiGothic Medium"/>
              <a:cs typeface="Apple LiGothic Medium"/>
            </a:rPr>
            <a:t>Device Features</a:t>
          </a:r>
          <a:endParaRPr lang="en-US" sz="1100" dirty="0">
            <a:solidFill>
              <a:srgbClr val="FFFFFF"/>
            </a:solidFill>
            <a:latin typeface="Arial"/>
            <a:ea typeface="Apple LiGothic Medium"/>
            <a:cs typeface="Apple LiGothic Medium"/>
          </a:endParaRPr>
        </a:p>
      </dgm:t>
    </dgm:pt>
    <dgm:pt modelId="{F688E168-8A9F-4D11-86A3-1FC00AEF6140}" type="parTrans" cxnId="{2D7E7675-4755-445B-941C-DB99A110988E}">
      <dgm:prSet/>
      <dgm:spPr/>
      <dgm:t>
        <a:bodyPr/>
        <a:lstStyle/>
        <a:p>
          <a:endParaRPr lang="en-US" sz="800"/>
        </a:p>
      </dgm:t>
    </dgm:pt>
    <dgm:pt modelId="{D94CF135-6BEB-435F-A8AC-290CDA9F210A}" type="sibTrans" cxnId="{2D7E7675-4755-445B-941C-DB99A110988E}">
      <dgm:prSet/>
      <dgm:spPr/>
      <dgm:t>
        <a:bodyPr/>
        <a:lstStyle/>
        <a:p>
          <a:endParaRPr lang="en-US" sz="800"/>
        </a:p>
      </dgm:t>
    </dgm:pt>
    <dgm:pt modelId="{65D847E1-695D-4D6C-A665-30C1EB1D49E1}">
      <dgm:prSet custT="1"/>
      <dgm:spPr>
        <a:xfrm>
          <a:off x="10610" y="395368"/>
          <a:ext cx="372580" cy="330949"/>
        </a:xfrm>
        <a:solidFill>
          <a:srgbClr val="3DA649">
            <a:hueOff val="0"/>
            <a:satOff val="0"/>
            <a:lumOff val="0"/>
            <a:alphaOff val="0"/>
          </a:srgbClr>
        </a:solidFill>
        <a:ln w="25400" cap="flat" cmpd="sng" algn="ctr">
          <a:noFill/>
          <a:prstDash val="solid"/>
        </a:ln>
        <a:effectLst/>
      </dgm:spPr>
      <dgm:t>
        <a:bodyPr/>
        <a:lstStyle/>
        <a:p>
          <a:r>
            <a:rPr lang="en-US" sz="500" dirty="0" smtClean="0">
              <a:solidFill>
                <a:srgbClr val="FFFFFF"/>
              </a:solidFill>
              <a:latin typeface="Arial"/>
              <a:ea typeface="Apple LiGothic Medium"/>
              <a:cs typeface="Apple LiGothic Medium"/>
            </a:rPr>
            <a:t>Interface</a:t>
          </a:r>
          <a:endParaRPr lang="en-US" sz="800" dirty="0">
            <a:solidFill>
              <a:srgbClr val="FFFFFF"/>
            </a:solidFill>
            <a:latin typeface="Arial"/>
            <a:ea typeface="Apple LiGothic Medium"/>
            <a:cs typeface="Apple LiGothic Medium"/>
          </a:endParaRPr>
        </a:p>
      </dgm:t>
    </dgm:pt>
    <dgm:pt modelId="{5D952A27-E96C-45FB-998F-EF455B7BDE85}" type="parTrans" cxnId="{6975E667-EC99-423C-BE9B-D8804F8F916E}">
      <dgm:prSet/>
      <dgm:spPr/>
      <dgm:t>
        <a:bodyPr/>
        <a:lstStyle/>
        <a:p>
          <a:endParaRPr lang="en-US" sz="800"/>
        </a:p>
      </dgm:t>
    </dgm:pt>
    <dgm:pt modelId="{8F32FB6F-0804-4439-9D90-67F1AAD78023}" type="sibTrans" cxnId="{6975E667-EC99-423C-BE9B-D8804F8F916E}">
      <dgm:prSet/>
      <dgm:spPr/>
      <dgm:t>
        <a:bodyPr/>
        <a:lstStyle/>
        <a:p>
          <a:endParaRPr lang="en-US" sz="800"/>
        </a:p>
      </dgm:t>
    </dgm:pt>
    <dgm:pt modelId="{DAE18BF5-ACFC-4BC7-B651-FE9116455650}">
      <dgm:prSet custT="1"/>
      <dgm:spPr>
        <a:xfrm>
          <a:off x="434103" y="395368"/>
          <a:ext cx="372580" cy="330949"/>
        </a:xfrm>
        <a:solidFill>
          <a:srgbClr val="3DA649">
            <a:hueOff val="0"/>
            <a:satOff val="0"/>
            <a:lumOff val="0"/>
            <a:alphaOff val="0"/>
          </a:srgbClr>
        </a:solidFill>
        <a:ln w="25400" cap="flat" cmpd="sng" algn="ctr">
          <a:noFill/>
          <a:prstDash val="solid"/>
        </a:ln>
        <a:effectLst/>
      </dgm:spPr>
      <dgm:t>
        <a:bodyPr/>
        <a:lstStyle/>
        <a:p>
          <a:r>
            <a:rPr lang="en-US" sz="900" dirty="0" smtClean="0">
              <a:solidFill>
                <a:srgbClr val="FFFFFF"/>
              </a:solidFill>
              <a:latin typeface="Arial"/>
              <a:ea typeface="Apple LiGothic Medium"/>
              <a:cs typeface="Apple LiGothic Medium"/>
            </a:rPr>
            <a:t>BGP</a:t>
          </a:r>
          <a:endParaRPr lang="en-US" sz="900" dirty="0">
            <a:solidFill>
              <a:srgbClr val="FFFFFF"/>
            </a:solidFill>
            <a:latin typeface="Arial"/>
            <a:ea typeface="Apple LiGothic Medium"/>
            <a:cs typeface="Apple LiGothic Medium"/>
          </a:endParaRPr>
        </a:p>
      </dgm:t>
    </dgm:pt>
    <dgm:pt modelId="{E6C196BC-62F4-44EE-9D8D-FAEBF19999B7}" type="parTrans" cxnId="{762F899D-02C7-4438-9EB3-9E68860024AC}">
      <dgm:prSet/>
      <dgm:spPr/>
      <dgm:t>
        <a:bodyPr/>
        <a:lstStyle/>
        <a:p>
          <a:endParaRPr lang="en-US" sz="800"/>
        </a:p>
      </dgm:t>
    </dgm:pt>
    <dgm:pt modelId="{51495D2B-CC55-4464-B989-8A94BDDAE9A0}" type="sibTrans" cxnId="{762F899D-02C7-4438-9EB3-9E68860024AC}">
      <dgm:prSet/>
      <dgm:spPr/>
      <dgm:t>
        <a:bodyPr/>
        <a:lstStyle/>
        <a:p>
          <a:endParaRPr lang="en-US" sz="800"/>
        </a:p>
      </dgm:t>
    </dgm:pt>
    <dgm:pt modelId="{33D234F3-203A-4FFB-9B82-10FF9FB0174D}">
      <dgm:prSet custT="1"/>
      <dgm:spPr>
        <a:xfrm>
          <a:off x="857596" y="397020"/>
          <a:ext cx="372580" cy="330949"/>
        </a:xfrm>
        <a:solidFill>
          <a:srgbClr val="3DA649">
            <a:hueOff val="0"/>
            <a:satOff val="0"/>
            <a:lumOff val="0"/>
            <a:alphaOff val="0"/>
          </a:srgbClr>
        </a:solidFill>
        <a:ln w="25400" cap="flat" cmpd="sng" algn="ctr">
          <a:noFill/>
          <a:prstDash val="solid"/>
        </a:ln>
        <a:effectLst/>
      </dgm:spPr>
      <dgm:t>
        <a:bodyPr/>
        <a:lstStyle/>
        <a:p>
          <a:r>
            <a:rPr lang="en-US" sz="800" dirty="0" smtClean="0">
              <a:solidFill>
                <a:srgbClr val="FFFFFF"/>
              </a:solidFill>
              <a:latin typeface="Arial"/>
              <a:ea typeface="Apple LiGothic Medium"/>
              <a:cs typeface="Apple LiGothic Medium"/>
            </a:rPr>
            <a:t>QoS</a:t>
          </a:r>
          <a:endParaRPr lang="en-US" sz="800" dirty="0">
            <a:solidFill>
              <a:srgbClr val="FFFFFF"/>
            </a:solidFill>
            <a:latin typeface="Arial"/>
            <a:ea typeface="Apple LiGothic Medium"/>
            <a:cs typeface="Apple LiGothic Medium"/>
          </a:endParaRPr>
        </a:p>
      </dgm:t>
    </dgm:pt>
    <dgm:pt modelId="{93C8825E-FD94-4FBF-8667-B96418B5869B}" type="parTrans" cxnId="{FC69D6CA-A5AC-43B4-8E45-135A870F94A3}">
      <dgm:prSet/>
      <dgm:spPr/>
      <dgm:t>
        <a:bodyPr/>
        <a:lstStyle/>
        <a:p>
          <a:endParaRPr lang="en-US"/>
        </a:p>
      </dgm:t>
    </dgm:pt>
    <dgm:pt modelId="{C789DF9E-D3BA-4DCD-BB4F-16F8F1D7F767}" type="sibTrans" cxnId="{FC69D6CA-A5AC-43B4-8E45-135A870F94A3}">
      <dgm:prSet/>
      <dgm:spPr/>
      <dgm:t>
        <a:bodyPr/>
        <a:lstStyle/>
        <a:p>
          <a:endParaRPr lang="en-US"/>
        </a:p>
      </dgm:t>
    </dgm:pt>
    <dgm:pt modelId="{456B414A-55FD-4197-8B04-5DD22D6B09A5}">
      <dgm:prSet custT="1"/>
      <dgm:spPr>
        <a:xfrm>
          <a:off x="1281088" y="397020"/>
          <a:ext cx="372580" cy="330949"/>
        </a:xfrm>
        <a:solidFill>
          <a:srgbClr val="3DA649">
            <a:hueOff val="0"/>
            <a:satOff val="0"/>
            <a:lumOff val="0"/>
            <a:alphaOff val="0"/>
          </a:srgbClr>
        </a:solidFill>
        <a:ln w="25400" cap="flat" cmpd="sng" algn="ctr">
          <a:noFill/>
          <a:prstDash val="solid"/>
        </a:ln>
        <a:effectLst/>
      </dgm:spPr>
      <dgm:t>
        <a:bodyPr/>
        <a:lstStyle/>
        <a:p>
          <a:r>
            <a:rPr lang="en-US" sz="900" dirty="0" smtClean="0">
              <a:solidFill>
                <a:srgbClr val="FFFFFF"/>
              </a:solidFill>
              <a:latin typeface="Arial"/>
              <a:ea typeface="Apple LiGothic Medium"/>
              <a:cs typeface="Apple LiGothic Medium"/>
            </a:rPr>
            <a:t>ACL</a:t>
          </a:r>
          <a:endParaRPr lang="en-US" sz="800" dirty="0">
            <a:solidFill>
              <a:srgbClr val="FFFFFF"/>
            </a:solidFill>
            <a:latin typeface="Arial"/>
            <a:ea typeface="Apple LiGothic Medium"/>
            <a:cs typeface="Apple LiGothic Medium"/>
          </a:endParaRPr>
        </a:p>
      </dgm:t>
    </dgm:pt>
    <dgm:pt modelId="{013B1C6A-66AF-46D4-99D4-031392F7C7CA}" type="parTrans" cxnId="{8B1D924D-105A-4556-8EEC-004574EED84F}">
      <dgm:prSet/>
      <dgm:spPr/>
      <dgm:t>
        <a:bodyPr/>
        <a:lstStyle/>
        <a:p>
          <a:endParaRPr lang="en-US"/>
        </a:p>
      </dgm:t>
    </dgm:pt>
    <dgm:pt modelId="{ECA72976-6E4D-4455-A463-73DA613B7AC5}" type="sibTrans" cxnId="{8B1D924D-105A-4556-8EEC-004574EED84F}">
      <dgm:prSet/>
      <dgm:spPr/>
      <dgm:t>
        <a:bodyPr/>
        <a:lstStyle/>
        <a:p>
          <a:endParaRPr lang="en-US"/>
        </a:p>
      </dgm:t>
    </dgm:pt>
    <dgm:pt modelId="{090337D3-9302-4E26-BC4B-9DCDD7A9E694}">
      <dgm:prSet custT="1"/>
      <dgm:spPr>
        <a:xfrm>
          <a:off x="1704581" y="397031"/>
          <a:ext cx="372580" cy="330949"/>
        </a:xfrm>
        <a:solidFill>
          <a:srgbClr val="3DA649">
            <a:hueOff val="0"/>
            <a:satOff val="0"/>
            <a:lumOff val="0"/>
            <a:alphaOff val="0"/>
          </a:srgbClr>
        </a:solidFill>
        <a:ln w="25400" cap="flat" cmpd="sng" algn="ctr">
          <a:noFill/>
          <a:prstDash val="solid"/>
        </a:ln>
        <a:effectLst/>
      </dgm:spPr>
      <dgm:t>
        <a:bodyPr/>
        <a:lstStyle/>
        <a:p>
          <a:r>
            <a:rPr lang="en-US" sz="900" dirty="0" smtClean="0">
              <a:solidFill>
                <a:srgbClr val="FFFFFF"/>
              </a:solidFill>
              <a:latin typeface="Arial"/>
              <a:ea typeface="Apple LiGothic Medium"/>
              <a:cs typeface="Apple LiGothic Medium"/>
            </a:rPr>
            <a:t>…</a:t>
          </a:r>
          <a:endParaRPr lang="en-US" sz="900" dirty="0">
            <a:solidFill>
              <a:srgbClr val="FFFFFF"/>
            </a:solidFill>
            <a:latin typeface="Arial"/>
            <a:ea typeface="Apple LiGothic Medium"/>
            <a:cs typeface="Apple LiGothic Medium"/>
          </a:endParaRPr>
        </a:p>
      </dgm:t>
    </dgm:pt>
    <dgm:pt modelId="{F4A7FF26-BFFC-494C-BBB4-7B33BF8C9AFE}" type="parTrans" cxnId="{D5AC1635-143D-48B3-A7C5-6FFE5466817C}">
      <dgm:prSet/>
      <dgm:spPr/>
      <dgm:t>
        <a:bodyPr/>
        <a:lstStyle/>
        <a:p>
          <a:endParaRPr lang="en-US"/>
        </a:p>
      </dgm:t>
    </dgm:pt>
    <dgm:pt modelId="{F1116D5D-68D7-4FCA-8EAC-17CB82438F44}" type="sibTrans" cxnId="{D5AC1635-143D-48B3-A7C5-6FFE5466817C}">
      <dgm:prSet/>
      <dgm:spPr/>
      <dgm:t>
        <a:bodyPr/>
        <a:lstStyle/>
        <a:p>
          <a:endParaRPr lang="en-US"/>
        </a:p>
      </dgm:t>
    </dgm:pt>
    <dgm:pt modelId="{A193551C-62E9-4B5B-B9E4-6D5296EA080D}" type="pres">
      <dgm:prSet presAssocID="{70731C7A-50BF-4D87-A121-C15DB0170B44}" presName="Name0" presStyleCnt="0">
        <dgm:presLayoutVars>
          <dgm:chPref val="1"/>
          <dgm:dir/>
          <dgm:animOne val="branch"/>
          <dgm:animLvl val="lvl"/>
          <dgm:resizeHandles/>
        </dgm:presLayoutVars>
      </dgm:prSet>
      <dgm:spPr/>
      <dgm:t>
        <a:bodyPr/>
        <a:lstStyle/>
        <a:p>
          <a:endParaRPr lang="en-US"/>
        </a:p>
      </dgm:t>
    </dgm:pt>
    <dgm:pt modelId="{DA36A8C4-CD8E-48A4-BD23-CB92448A897A}" type="pres">
      <dgm:prSet presAssocID="{94446536-3C99-4EF8-922C-3442E3909622}" presName="vertOne" presStyleCnt="0"/>
      <dgm:spPr/>
    </dgm:pt>
    <dgm:pt modelId="{6E17D484-B6B0-4BBE-994F-3C29AA8AEB1E}" type="pres">
      <dgm:prSet presAssocID="{94446536-3C99-4EF8-922C-3442E3909622}" presName="txOne" presStyleLbl="node0" presStyleIdx="0" presStyleCnt="1" custScaleX="100954" custScaleY="61317" custLinFactY="-100000" custLinFactNeighborX="1289" custLinFactNeighborY="-166143">
        <dgm:presLayoutVars>
          <dgm:chPref val="3"/>
        </dgm:presLayoutVars>
      </dgm:prSet>
      <dgm:spPr>
        <a:prstGeom prst="roundRect">
          <a:avLst>
            <a:gd name="adj" fmla="val 10000"/>
          </a:avLst>
        </a:prstGeom>
      </dgm:spPr>
      <dgm:t>
        <a:bodyPr/>
        <a:lstStyle/>
        <a:p>
          <a:endParaRPr lang="en-US"/>
        </a:p>
      </dgm:t>
    </dgm:pt>
    <dgm:pt modelId="{95ED1909-7F35-46EF-A3B5-4BE59CB06E93}" type="pres">
      <dgm:prSet presAssocID="{94446536-3C99-4EF8-922C-3442E3909622}" presName="parTransOne" presStyleCnt="0"/>
      <dgm:spPr/>
    </dgm:pt>
    <dgm:pt modelId="{EF1F10C1-5F3E-43E0-8EAC-C11F057D3DD4}" type="pres">
      <dgm:prSet presAssocID="{94446536-3C99-4EF8-922C-3442E3909622}" presName="horzOne" presStyleCnt="0"/>
      <dgm:spPr/>
    </dgm:pt>
    <dgm:pt modelId="{B2D8B640-BF6A-4259-8086-0AD7C50BB433}" type="pres">
      <dgm:prSet presAssocID="{65D847E1-695D-4D6C-A665-30C1EB1D49E1}" presName="vertTwo" presStyleCnt="0"/>
      <dgm:spPr/>
    </dgm:pt>
    <dgm:pt modelId="{E7AD7A57-12F9-47E1-AC09-7510BC5B0B5C}" type="pres">
      <dgm:prSet presAssocID="{65D847E1-695D-4D6C-A665-30C1EB1D49E1}" presName="txTwo" presStyleLbl="node2" presStyleIdx="0" presStyleCnt="5" custScaleX="61472" custScaleY="61317" custLinFactNeighborY="-8397">
        <dgm:presLayoutVars>
          <dgm:chPref val="3"/>
        </dgm:presLayoutVars>
      </dgm:prSet>
      <dgm:spPr>
        <a:prstGeom prst="roundRect">
          <a:avLst>
            <a:gd name="adj" fmla="val 10000"/>
          </a:avLst>
        </a:prstGeom>
      </dgm:spPr>
      <dgm:t>
        <a:bodyPr/>
        <a:lstStyle/>
        <a:p>
          <a:endParaRPr lang="en-US"/>
        </a:p>
      </dgm:t>
    </dgm:pt>
    <dgm:pt modelId="{2A924584-0F3B-45F4-833A-AC3DACB517E2}" type="pres">
      <dgm:prSet presAssocID="{65D847E1-695D-4D6C-A665-30C1EB1D49E1}" presName="horzTwo" presStyleCnt="0"/>
      <dgm:spPr/>
    </dgm:pt>
    <dgm:pt modelId="{B6BA054F-67E4-444E-884C-997AD5B9D720}" type="pres">
      <dgm:prSet presAssocID="{8F32FB6F-0804-4439-9D90-67F1AAD78023}" presName="sibSpaceTwo" presStyleCnt="0"/>
      <dgm:spPr/>
    </dgm:pt>
    <dgm:pt modelId="{B71419A9-B1A7-4ECA-BDF9-9C71392AD790}" type="pres">
      <dgm:prSet presAssocID="{DAE18BF5-ACFC-4BC7-B651-FE9116455650}" presName="vertTwo" presStyleCnt="0"/>
      <dgm:spPr/>
    </dgm:pt>
    <dgm:pt modelId="{D3478CDE-31FB-45CA-8608-E34A4349E17F}" type="pres">
      <dgm:prSet presAssocID="{DAE18BF5-ACFC-4BC7-B651-FE9116455650}" presName="txTwo" presStyleLbl="node2" presStyleIdx="1" presStyleCnt="5" custScaleX="61472" custScaleY="61317" custLinFactNeighborY="-8397">
        <dgm:presLayoutVars>
          <dgm:chPref val="3"/>
        </dgm:presLayoutVars>
      </dgm:prSet>
      <dgm:spPr>
        <a:prstGeom prst="roundRect">
          <a:avLst>
            <a:gd name="adj" fmla="val 10000"/>
          </a:avLst>
        </a:prstGeom>
      </dgm:spPr>
      <dgm:t>
        <a:bodyPr/>
        <a:lstStyle/>
        <a:p>
          <a:endParaRPr lang="en-US"/>
        </a:p>
      </dgm:t>
    </dgm:pt>
    <dgm:pt modelId="{1B075712-A07A-4818-A456-D03785810C2C}" type="pres">
      <dgm:prSet presAssocID="{DAE18BF5-ACFC-4BC7-B651-FE9116455650}" presName="horzTwo" presStyleCnt="0"/>
      <dgm:spPr/>
    </dgm:pt>
    <dgm:pt modelId="{031BF695-8E66-4FA2-BC52-14F2E5E33F03}" type="pres">
      <dgm:prSet presAssocID="{51495D2B-CC55-4464-B989-8A94BDDAE9A0}" presName="sibSpaceTwo" presStyleCnt="0"/>
      <dgm:spPr/>
    </dgm:pt>
    <dgm:pt modelId="{7436C83C-AB9D-4F6A-9E58-B39FF23A1DF1}" type="pres">
      <dgm:prSet presAssocID="{33D234F3-203A-4FFB-9B82-10FF9FB0174D}" presName="vertTwo" presStyleCnt="0"/>
      <dgm:spPr/>
    </dgm:pt>
    <dgm:pt modelId="{760FFA59-55BC-48E1-A856-ED842786257F}" type="pres">
      <dgm:prSet presAssocID="{33D234F3-203A-4FFB-9B82-10FF9FB0174D}" presName="txTwo" presStyleLbl="node2" presStyleIdx="2" presStyleCnt="5" custScaleX="61472" custScaleY="61317" custLinFactNeighborY="-8091">
        <dgm:presLayoutVars>
          <dgm:chPref val="3"/>
        </dgm:presLayoutVars>
      </dgm:prSet>
      <dgm:spPr>
        <a:prstGeom prst="roundRect">
          <a:avLst>
            <a:gd name="adj" fmla="val 10000"/>
          </a:avLst>
        </a:prstGeom>
      </dgm:spPr>
      <dgm:t>
        <a:bodyPr/>
        <a:lstStyle/>
        <a:p>
          <a:endParaRPr lang="en-US"/>
        </a:p>
      </dgm:t>
    </dgm:pt>
    <dgm:pt modelId="{2D814A0B-6447-4981-9D7C-9D49AA4BA0B4}" type="pres">
      <dgm:prSet presAssocID="{33D234F3-203A-4FFB-9B82-10FF9FB0174D}" presName="horzTwo" presStyleCnt="0"/>
      <dgm:spPr/>
    </dgm:pt>
    <dgm:pt modelId="{D8030E00-82A9-4E17-9BEB-67156204C0B5}" type="pres">
      <dgm:prSet presAssocID="{C789DF9E-D3BA-4DCD-BB4F-16F8F1D7F767}" presName="sibSpaceTwo" presStyleCnt="0"/>
      <dgm:spPr/>
    </dgm:pt>
    <dgm:pt modelId="{7809888D-26AE-4FF6-81B3-863853AAA74E}" type="pres">
      <dgm:prSet presAssocID="{456B414A-55FD-4197-8B04-5DD22D6B09A5}" presName="vertTwo" presStyleCnt="0"/>
      <dgm:spPr/>
    </dgm:pt>
    <dgm:pt modelId="{E409410E-F917-4CC2-BAA0-0505F1BAD93B}" type="pres">
      <dgm:prSet presAssocID="{456B414A-55FD-4197-8B04-5DD22D6B09A5}" presName="txTwo" presStyleLbl="node2" presStyleIdx="3" presStyleCnt="5" custScaleX="61472" custScaleY="61317" custLinFactNeighborY="-8091">
        <dgm:presLayoutVars>
          <dgm:chPref val="3"/>
        </dgm:presLayoutVars>
      </dgm:prSet>
      <dgm:spPr>
        <a:prstGeom prst="roundRect">
          <a:avLst>
            <a:gd name="adj" fmla="val 10000"/>
          </a:avLst>
        </a:prstGeom>
      </dgm:spPr>
      <dgm:t>
        <a:bodyPr/>
        <a:lstStyle/>
        <a:p>
          <a:endParaRPr lang="en-US"/>
        </a:p>
      </dgm:t>
    </dgm:pt>
    <dgm:pt modelId="{6BD71ED2-6F61-4B34-8558-9F59519C0742}" type="pres">
      <dgm:prSet presAssocID="{456B414A-55FD-4197-8B04-5DD22D6B09A5}" presName="horzTwo" presStyleCnt="0"/>
      <dgm:spPr/>
    </dgm:pt>
    <dgm:pt modelId="{5D8E366E-B750-41A5-971C-2D5AC2036EFD}" type="pres">
      <dgm:prSet presAssocID="{ECA72976-6E4D-4455-A463-73DA613B7AC5}" presName="sibSpaceTwo" presStyleCnt="0"/>
      <dgm:spPr/>
    </dgm:pt>
    <dgm:pt modelId="{274C9366-6F1D-455F-B7A9-FC08831C742B}" type="pres">
      <dgm:prSet presAssocID="{090337D3-9302-4E26-BC4B-9DCDD7A9E694}" presName="vertTwo" presStyleCnt="0"/>
      <dgm:spPr/>
    </dgm:pt>
    <dgm:pt modelId="{F09ECE4E-7D91-4711-8E9F-60317FB5421B}" type="pres">
      <dgm:prSet presAssocID="{090337D3-9302-4E26-BC4B-9DCDD7A9E694}" presName="txTwo" presStyleLbl="node2" presStyleIdx="4" presStyleCnt="5" custScaleX="61472" custScaleY="61317" custLinFactNeighborY="-8089">
        <dgm:presLayoutVars>
          <dgm:chPref val="3"/>
        </dgm:presLayoutVars>
      </dgm:prSet>
      <dgm:spPr>
        <a:prstGeom prst="roundRect">
          <a:avLst>
            <a:gd name="adj" fmla="val 10000"/>
          </a:avLst>
        </a:prstGeom>
      </dgm:spPr>
      <dgm:t>
        <a:bodyPr/>
        <a:lstStyle/>
        <a:p>
          <a:endParaRPr lang="en-US"/>
        </a:p>
      </dgm:t>
    </dgm:pt>
    <dgm:pt modelId="{3A48F75F-3189-4A31-BB8D-34D5831A3727}" type="pres">
      <dgm:prSet presAssocID="{090337D3-9302-4E26-BC4B-9DCDD7A9E694}" presName="horzTwo" presStyleCnt="0"/>
      <dgm:spPr/>
    </dgm:pt>
  </dgm:ptLst>
  <dgm:cxnLst>
    <dgm:cxn modelId="{6975E667-EC99-423C-BE9B-D8804F8F916E}" srcId="{94446536-3C99-4EF8-922C-3442E3909622}" destId="{65D847E1-695D-4D6C-A665-30C1EB1D49E1}" srcOrd="0" destOrd="0" parTransId="{5D952A27-E96C-45FB-998F-EF455B7BDE85}" sibTransId="{8F32FB6F-0804-4439-9D90-67F1AAD78023}"/>
    <dgm:cxn modelId="{FDA5C805-8D46-164F-9DA2-98FE06CA7CD4}" type="presOf" srcId="{70731C7A-50BF-4D87-A121-C15DB0170B44}" destId="{A193551C-62E9-4B5B-B9E4-6D5296EA080D}" srcOrd="0" destOrd="0" presId="urn:microsoft.com/office/officeart/2005/8/layout/hierarchy4"/>
    <dgm:cxn modelId="{67DDCC39-5970-D24B-BB16-905C4FC380B3}" type="presOf" srcId="{090337D3-9302-4E26-BC4B-9DCDD7A9E694}" destId="{F09ECE4E-7D91-4711-8E9F-60317FB5421B}" srcOrd="0" destOrd="0" presId="urn:microsoft.com/office/officeart/2005/8/layout/hierarchy4"/>
    <dgm:cxn modelId="{91959EA7-E9AE-7949-BAFB-93F3984BBC54}" type="presOf" srcId="{DAE18BF5-ACFC-4BC7-B651-FE9116455650}" destId="{D3478CDE-31FB-45CA-8608-E34A4349E17F}" srcOrd="0" destOrd="0" presId="urn:microsoft.com/office/officeart/2005/8/layout/hierarchy4"/>
    <dgm:cxn modelId="{D5AC1635-143D-48B3-A7C5-6FFE5466817C}" srcId="{94446536-3C99-4EF8-922C-3442E3909622}" destId="{090337D3-9302-4E26-BC4B-9DCDD7A9E694}" srcOrd="4" destOrd="0" parTransId="{F4A7FF26-BFFC-494C-BBB4-7B33BF8C9AFE}" sibTransId="{F1116D5D-68D7-4FCA-8EAC-17CB82438F44}"/>
    <dgm:cxn modelId="{2D7E7675-4755-445B-941C-DB99A110988E}" srcId="{70731C7A-50BF-4D87-A121-C15DB0170B44}" destId="{94446536-3C99-4EF8-922C-3442E3909622}" srcOrd="0" destOrd="0" parTransId="{F688E168-8A9F-4D11-86A3-1FC00AEF6140}" sibTransId="{D94CF135-6BEB-435F-A8AC-290CDA9F210A}"/>
    <dgm:cxn modelId="{FC69D6CA-A5AC-43B4-8E45-135A870F94A3}" srcId="{94446536-3C99-4EF8-922C-3442E3909622}" destId="{33D234F3-203A-4FFB-9B82-10FF9FB0174D}" srcOrd="2" destOrd="0" parTransId="{93C8825E-FD94-4FBF-8667-B96418B5869B}" sibTransId="{C789DF9E-D3BA-4DCD-BB4F-16F8F1D7F767}"/>
    <dgm:cxn modelId="{73DB3304-8C84-5D4E-ACD3-D3F5231E0E73}" type="presOf" srcId="{94446536-3C99-4EF8-922C-3442E3909622}" destId="{6E17D484-B6B0-4BBE-994F-3C29AA8AEB1E}" srcOrd="0" destOrd="0" presId="urn:microsoft.com/office/officeart/2005/8/layout/hierarchy4"/>
    <dgm:cxn modelId="{762F899D-02C7-4438-9EB3-9E68860024AC}" srcId="{94446536-3C99-4EF8-922C-3442E3909622}" destId="{DAE18BF5-ACFC-4BC7-B651-FE9116455650}" srcOrd="1" destOrd="0" parTransId="{E6C196BC-62F4-44EE-9D8D-FAEBF19999B7}" sibTransId="{51495D2B-CC55-4464-B989-8A94BDDAE9A0}"/>
    <dgm:cxn modelId="{69AF4791-A6C4-3540-A264-E35E65283B0A}" type="presOf" srcId="{33D234F3-203A-4FFB-9B82-10FF9FB0174D}" destId="{760FFA59-55BC-48E1-A856-ED842786257F}" srcOrd="0" destOrd="0" presId="urn:microsoft.com/office/officeart/2005/8/layout/hierarchy4"/>
    <dgm:cxn modelId="{8B1D924D-105A-4556-8EEC-004574EED84F}" srcId="{94446536-3C99-4EF8-922C-3442E3909622}" destId="{456B414A-55FD-4197-8B04-5DD22D6B09A5}" srcOrd="3" destOrd="0" parTransId="{013B1C6A-66AF-46D4-99D4-031392F7C7CA}" sibTransId="{ECA72976-6E4D-4455-A463-73DA613B7AC5}"/>
    <dgm:cxn modelId="{53C38590-5A64-4A47-835D-9C0984143191}" type="presOf" srcId="{456B414A-55FD-4197-8B04-5DD22D6B09A5}" destId="{E409410E-F917-4CC2-BAA0-0505F1BAD93B}" srcOrd="0" destOrd="0" presId="urn:microsoft.com/office/officeart/2005/8/layout/hierarchy4"/>
    <dgm:cxn modelId="{549AC40F-470C-DC4A-BDB5-2F14FD59D0AB}" type="presOf" srcId="{65D847E1-695D-4D6C-A665-30C1EB1D49E1}" destId="{E7AD7A57-12F9-47E1-AC09-7510BC5B0B5C}" srcOrd="0" destOrd="0" presId="urn:microsoft.com/office/officeart/2005/8/layout/hierarchy4"/>
    <dgm:cxn modelId="{71FCBD30-1E7B-9646-8B97-3A0BC571DD5E}" type="presParOf" srcId="{A193551C-62E9-4B5B-B9E4-6D5296EA080D}" destId="{DA36A8C4-CD8E-48A4-BD23-CB92448A897A}" srcOrd="0" destOrd="0" presId="urn:microsoft.com/office/officeart/2005/8/layout/hierarchy4"/>
    <dgm:cxn modelId="{43483E1B-7C18-DC4D-9135-644E69339EFB}" type="presParOf" srcId="{DA36A8C4-CD8E-48A4-BD23-CB92448A897A}" destId="{6E17D484-B6B0-4BBE-994F-3C29AA8AEB1E}" srcOrd="0" destOrd="0" presId="urn:microsoft.com/office/officeart/2005/8/layout/hierarchy4"/>
    <dgm:cxn modelId="{FBE74935-5946-D74E-907A-96E186F6A368}" type="presParOf" srcId="{DA36A8C4-CD8E-48A4-BD23-CB92448A897A}" destId="{95ED1909-7F35-46EF-A3B5-4BE59CB06E93}" srcOrd="1" destOrd="0" presId="urn:microsoft.com/office/officeart/2005/8/layout/hierarchy4"/>
    <dgm:cxn modelId="{160F175C-C3E1-B24B-8323-228D398170D2}" type="presParOf" srcId="{DA36A8C4-CD8E-48A4-BD23-CB92448A897A}" destId="{EF1F10C1-5F3E-43E0-8EAC-C11F057D3DD4}" srcOrd="2" destOrd="0" presId="urn:microsoft.com/office/officeart/2005/8/layout/hierarchy4"/>
    <dgm:cxn modelId="{88C2ED2F-F53B-B34F-BB2B-0F1D5E2BD075}" type="presParOf" srcId="{EF1F10C1-5F3E-43E0-8EAC-C11F057D3DD4}" destId="{B2D8B640-BF6A-4259-8086-0AD7C50BB433}" srcOrd="0" destOrd="0" presId="urn:microsoft.com/office/officeart/2005/8/layout/hierarchy4"/>
    <dgm:cxn modelId="{CE23DC2F-1FA2-5E44-99F8-A379A7298086}" type="presParOf" srcId="{B2D8B640-BF6A-4259-8086-0AD7C50BB433}" destId="{E7AD7A57-12F9-47E1-AC09-7510BC5B0B5C}" srcOrd="0" destOrd="0" presId="urn:microsoft.com/office/officeart/2005/8/layout/hierarchy4"/>
    <dgm:cxn modelId="{B051C10B-8F6B-C34D-A219-0969F5251A93}" type="presParOf" srcId="{B2D8B640-BF6A-4259-8086-0AD7C50BB433}" destId="{2A924584-0F3B-45F4-833A-AC3DACB517E2}" srcOrd="1" destOrd="0" presId="urn:microsoft.com/office/officeart/2005/8/layout/hierarchy4"/>
    <dgm:cxn modelId="{8D9EEFE7-0419-CE4B-BC9E-9EE337328885}" type="presParOf" srcId="{EF1F10C1-5F3E-43E0-8EAC-C11F057D3DD4}" destId="{B6BA054F-67E4-444E-884C-997AD5B9D720}" srcOrd="1" destOrd="0" presId="urn:microsoft.com/office/officeart/2005/8/layout/hierarchy4"/>
    <dgm:cxn modelId="{AB7E7CD0-5228-7140-BA81-453E1FB251DB}" type="presParOf" srcId="{EF1F10C1-5F3E-43E0-8EAC-C11F057D3DD4}" destId="{B71419A9-B1A7-4ECA-BDF9-9C71392AD790}" srcOrd="2" destOrd="0" presId="urn:microsoft.com/office/officeart/2005/8/layout/hierarchy4"/>
    <dgm:cxn modelId="{105B88B1-6323-E54F-8D19-D5066BCDD408}" type="presParOf" srcId="{B71419A9-B1A7-4ECA-BDF9-9C71392AD790}" destId="{D3478CDE-31FB-45CA-8608-E34A4349E17F}" srcOrd="0" destOrd="0" presId="urn:microsoft.com/office/officeart/2005/8/layout/hierarchy4"/>
    <dgm:cxn modelId="{DD6DB752-7C14-F144-941B-DE3C0051E661}" type="presParOf" srcId="{B71419A9-B1A7-4ECA-BDF9-9C71392AD790}" destId="{1B075712-A07A-4818-A456-D03785810C2C}" srcOrd="1" destOrd="0" presId="urn:microsoft.com/office/officeart/2005/8/layout/hierarchy4"/>
    <dgm:cxn modelId="{9829A4B6-7518-EC4D-A75B-8EA5445F378F}" type="presParOf" srcId="{EF1F10C1-5F3E-43E0-8EAC-C11F057D3DD4}" destId="{031BF695-8E66-4FA2-BC52-14F2E5E33F03}" srcOrd="3" destOrd="0" presId="urn:microsoft.com/office/officeart/2005/8/layout/hierarchy4"/>
    <dgm:cxn modelId="{9B2D7038-A797-3B42-AAA3-06088EA795DF}" type="presParOf" srcId="{EF1F10C1-5F3E-43E0-8EAC-C11F057D3DD4}" destId="{7436C83C-AB9D-4F6A-9E58-B39FF23A1DF1}" srcOrd="4" destOrd="0" presId="urn:microsoft.com/office/officeart/2005/8/layout/hierarchy4"/>
    <dgm:cxn modelId="{9096F110-8016-4C41-94B6-161DF1648957}" type="presParOf" srcId="{7436C83C-AB9D-4F6A-9E58-B39FF23A1DF1}" destId="{760FFA59-55BC-48E1-A856-ED842786257F}" srcOrd="0" destOrd="0" presId="urn:microsoft.com/office/officeart/2005/8/layout/hierarchy4"/>
    <dgm:cxn modelId="{AD29B7E3-0D8F-B04E-8DCD-F1D4527BB688}" type="presParOf" srcId="{7436C83C-AB9D-4F6A-9E58-B39FF23A1DF1}" destId="{2D814A0B-6447-4981-9D7C-9D49AA4BA0B4}" srcOrd="1" destOrd="0" presId="urn:microsoft.com/office/officeart/2005/8/layout/hierarchy4"/>
    <dgm:cxn modelId="{B1C202BB-F218-1749-89C5-0348E302F25F}" type="presParOf" srcId="{EF1F10C1-5F3E-43E0-8EAC-C11F057D3DD4}" destId="{D8030E00-82A9-4E17-9BEB-67156204C0B5}" srcOrd="5" destOrd="0" presId="urn:microsoft.com/office/officeart/2005/8/layout/hierarchy4"/>
    <dgm:cxn modelId="{5814AE80-EB79-0A4D-B00F-D1ED1E633F8E}" type="presParOf" srcId="{EF1F10C1-5F3E-43E0-8EAC-C11F057D3DD4}" destId="{7809888D-26AE-4FF6-81B3-863853AAA74E}" srcOrd="6" destOrd="0" presId="urn:microsoft.com/office/officeart/2005/8/layout/hierarchy4"/>
    <dgm:cxn modelId="{F6D084B7-A7F6-E54A-B2DA-E3ECEEDCD10F}" type="presParOf" srcId="{7809888D-26AE-4FF6-81B3-863853AAA74E}" destId="{E409410E-F917-4CC2-BAA0-0505F1BAD93B}" srcOrd="0" destOrd="0" presId="urn:microsoft.com/office/officeart/2005/8/layout/hierarchy4"/>
    <dgm:cxn modelId="{35087056-2A62-854F-B8C5-515CBC07FFE7}" type="presParOf" srcId="{7809888D-26AE-4FF6-81B3-863853AAA74E}" destId="{6BD71ED2-6F61-4B34-8558-9F59519C0742}" srcOrd="1" destOrd="0" presId="urn:microsoft.com/office/officeart/2005/8/layout/hierarchy4"/>
    <dgm:cxn modelId="{669B660F-0EE8-774F-BD26-32D6F6512041}" type="presParOf" srcId="{EF1F10C1-5F3E-43E0-8EAC-C11F057D3DD4}" destId="{5D8E366E-B750-41A5-971C-2D5AC2036EFD}" srcOrd="7" destOrd="0" presId="urn:microsoft.com/office/officeart/2005/8/layout/hierarchy4"/>
    <dgm:cxn modelId="{4788D7FF-D04C-684C-8536-B6C05728CDF2}" type="presParOf" srcId="{EF1F10C1-5F3E-43E0-8EAC-C11F057D3DD4}" destId="{274C9366-6F1D-455F-B7A9-FC08831C742B}" srcOrd="8" destOrd="0" presId="urn:microsoft.com/office/officeart/2005/8/layout/hierarchy4"/>
    <dgm:cxn modelId="{103D1A5D-FCA0-834C-B854-1AF3097FA05B}" type="presParOf" srcId="{274C9366-6F1D-455F-B7A9-FC08831C742B}" destId="{F09ECE4E-7D91-4711-8E9F-60317FB5421B}" srcOrd="0" destOrd="0" presId="urn:microsoft.com/office/officeart/2005/8/layout/hierarchy4"/>
    <dgm:cxn modelId="{04F1D8CC-357B-064D-8F56-A60A1C3FFB55}" type="presParOf" srcId="{274C9366-6F1D-455F-B7A9-FC08831C742B}" destId="{3A48F75F-3189-4A31-BB8D-34D5831A3727}"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731C7A-50BF-4D87-A121-C15DB0170B44}" type="doc">
      <dgm:prSet loTypeId="urn:microsoft.com/office/officeart/2005/8/layout/hierarchy4" loCatId="hierarchy" qsTypeId="urn:microsoft.com/office/officeart/2005/8/quickstyle/simple1" qsCatId="simple" csTypeId="urn:microsoft.com/office/officeart/2005/8/colors/colorful2" csCatId="colorful" phldr="1"/>
      <dgm:spPr/>
      <dgm:t>
        <a:bodyPr/>
        <a:lstStyle/>
        <a:p>
          <a:endParaRPr lang="en-US"/>
        </a:p>
      </dgm:t>
    </dgm:pt>
    <dgm:pt modelId="{65D847E1-695D-4D6C-A665-30C1EB1D49E1}">
      <dgm:prSet custT="1">
        <dgm:style>
          <a:lnRef idx="1">
            <a:schemeClr val="accent4"/>
          </a:lnRef>
          <a:fillRef idx="2">
            <a:schemeClr val="accent4"/>
          </a:fillRef>
          <a:effectRef idx="1">
            <a:schemeClr val="accent4"/>
          </a:effectRef>
          <a:fontRef idx="minor">
            <a:schemeClr val="dk1"/>
          </a:fontRef>
        </dgm:style>
      </dgm:prSet>
      <dgm:spPr>
        <a:xfrm>
          <a:off x="0" y="137069"/>
          <a:ext cx="717529" cy="411373"/>
        </a:xfrm>
        <a:solidFill>
          <a:srgbClr val="F26122"/>
        </a:solidFill>
        <a:ln w="9525" cap="flat" cmpd="sng" algn="ctr">
          <a:noFill/>
          <a:prstDash val="solid"/>
        </a:ln>
        <a:effectLst>
          <a:outerShdw blurRad="40000" dist="20000" dir="5400000" rotWithShape="0">
            <a:srgbClr val="000000">
              <a:alpha val="38000"/>
            </a:srgbClr>
          </a:outerShdw>
        </a:effectLst>
      </dgm:spPr>
      <dgm:t>
        <a:bodyPr/>
        <a:lstStyle/>
        <a:p>
          <a:r>
            <a:rPr lang="en-US" sz="1000" b="0" dirty="0" smtClean="0">
              <a:solidFill>
                <a:srgbClr val="FFFFFF"/>
              </a:solidFill>
              <a:latin typeface="Arial"/>
              <a:ea typeface="Apple LiGothic Medium"/>
              <a:cs typeface="Apple LiGothic Medium"/>
            </a:rPr>
            <a:t>NETCONF</a:t>
          </a:r>
          <a:endParaRPr lang="en-US" sz="1000" b="0" dirty="0">
            <a:solidFill>
              <a:srgbClr val="FFFFFF"/>
            </a:solidFill>
            <a:latin typeface="Arial"/>
            <a:ea typeface="Apple LiGothic Medium"/>
            <a:cs typeface="Apple LiGothic Medium"/>
          </a:endParaRPr>
        </a:p>
      </dgm:t>
    </dgm:pt>
    <dgm:pt modelId="{5D952A27-E96C-45FB-998F-EF455B7BDE85}" type="parTrans" cxnId="{6975E667-EC99-423C-BE9B-D8804F8F916E}">
      <dgm:prSet/>
      <dgm:spPr/>
      <dgm:t>
        <a:bodyPr/>
        <a:lstStyle/>
        <a:p>
          <a:endParaRPr lang="en-US" sz="800"/>
        </a:p>
      </dgm:t>
    </dgm:pt>
    <dgm:pt modelId="{8F32FB6F-0804-4439-9D90-67F1AAD78023}" type="sibTrans" cxnId="{6975E667-EC99-423C-BE9B-D8804F8F916E}">
      <dgm:prSet/>
      <dgm:spPr/>
      <dgm:t>
        <a:bodyPr/>
        <a:lstStyle/>
        <a:p>
          <a:endParaRPr lang="en-US" sz="800"/>
        </a:p>
      </dgm:t>
    </dgm:pt>
    <dgm:pt modelId="{44B82A0E-7529-9B40-99EE-94D38AA1AFE1}">
      <dgm:prSet custT="1">
        <dgm:style>
          <a:lnRef idx="1">
            <a:schemeClr val="accent4"/>
          </a:lnRef>
          <a:fillRef idx="2">
            <a:schemeClr val="accent4"/>
          </a:fillRef>
          <a:effectRef idx="1">
            <a:schemeClr val="accent4"/>
          </a:effectRef>
          <a:fontRef idx="minor">
            <a:schemeClr val="dk1"/>
          </a:fontRef>
        </dgm:style>
      </dgm:prSet>
      <dgm:spPr>
        <a:xfrm>
          <a:off x="769414" y="137069"/>
          <a:ext cx="685028" cy="411373"/>
        </a:xfrm>
        <a:solidFill>
          <a:srgbClr val="F26122"/>
        </a:solidFill>
        <a:ln w="9525" cap="flat" cmpd="sng" algn="ctr">
          <a:noFill/>
          <a:prstDash val="solid"/>
        </a:ln>
        <a:effectLst>
          <a:outerShdw blurRad="40000" dist="20000" dir="5400000" rotWithShape="0">
            <a:srgbClr val="000000">
              <a:alpha val="38000"/>
            </a:srgbClr>
          </a:outerShdw>
        </a:effectLst>
      </dgm:spPr>
      <dgm:t>
        <a:bodyPr/>
        <a:lstStyle/>
        <a:p>
          <a:r>
            <a:rPr lang="en-US" sz="1000" b="0" dirty="0" err="1" smtClean="0">
              <a:solidFill>
                <a:srgbClr val="FFFFFF"/>
              </a:solidFill>
              <a:latin typeface="Arial"/>
              <a:ea typeface="Apple LiGothic Medium"/>
              <a:cs typeface="Apple LiGothic Medium"/>
            </a:rPr>
            <a:t>RESTconf</a:t>
          </a:r>
          <a:endParaRPr lang="en-US" sz="1000" b="0" dirty="0">
            <a:solidFill>
              <a:srgbClr val="FFFFFF"/>
            </a:solidFill>
            <a:latin typeface="Arial"/>
            <a:ea typeface="Apple LiGothic Medium"/>
            <a:cs typeface="Apple LiGothic Medium"/>
          </a:endParaRPr>
        </a:p>
      </dgm:t>
    </dgm:pt>
    <dgm:pt modelId="{7EB28CB7-E150-C849-9441-9172E2009068}" type="parTrans" cxnId="{4D83A5A1-694A-D34D-B243-1071666B8BC5}">
      <dgm:prSet/>
      <dgm:spPr/>
      <dgm:t>
        <a:bodyPr/>
        <a:lstStyle/>
        <a:p>
          <a:endParaRPr lang="en-US"/>
        </a:p>
      </dgm:t>
    </dgm:pt>
    <dgm:pt modelId="{9CFEB0C0-C372-604D-B5D6-EDD47D629FC2}" type="sibTrans" cxnId="{4D83A5A1-694A-D34D-B243-1071666B8BC5}">
      <dgm:prSet/>
      <dgm:spPr/>
      <dgm:t>
        <a:bodyPr/>
        <a:lstStyle/>
        <a:p>
          <a:endParaRPr lang="en-US"/>
        </a:p>
      </dgm:t>
    </dgm:pt>
    <dgm:pt modelId="{8863228D-5D06-7C47-82DE-8FBF9F3979C7}">
      <dgm:prSet custT="1">
        <dgm:style>
          <a:lnRef idx="1">
            <a:schemeClr val="accent4"/>
          </a:lnRef>
          <a:fillRef idx="2">
            <a:schemeClr val="accent4"/>
          </a:fillRef>
          <a:effectRef idx="1">
            <a:schemeClr val="accent4"/>
          </a:effectRef>
          <a:fontRef idx="minor">
            <a:schemeClr val="dk1"/>
          </a:fontRef>
        </dgm:style>
      </dgm:prSet>
      <dgm:spPr>
        <a:xfrm>
          <a:off x="1505581" y="137069"/>
          <a:ext cx="665865" cy="411373"/>
        </a:xfrm>
        <a:solidFill>
          <a:srgbClr val="F26122"/>
        </a:solidFill>
        <a:ln w="9525" cap="flat" cmpd="sng" algn="ctr">
          <a:noFill/>
          <a:prstDash val="solid"/>
        </a:ln>
        <a:effectLst>
          <a:outerShdw blurRad="40000" dist="20000" dir="5400000" rotWithShape="0">
            <a:srgbClr val="000000">
              <a:alpha val="38000"/>
            </a:srgbClr>
          </a:outerShdw>
        </a:effectLst>
      </dgm:spPr>
      <dgm:t>
        <a:bodyPr/>
        <a:lstStyle/>
        <a:p>
          <a:r>
            <a:rPr lang="en-US" sz="1200" b="0" dirty="0" err="1" smtClean="0">
              <a:solidFill>
                <a:srgbClr val="FFFFFF"/>
              </a:solidFill>
              <a:latin typeface="Arial"/>
              <a:ea typeface="Apple LiGothic Medium"/>
              <a:cs typeface="Apple LiGothic Medium"/>
            </a:rPr>
            <a:t>gRPC</a:t>
          </a:r>
          <a:endParaRPr lang="en-US" sz="1200" b="0" dirty="0" smtClean="0">
            <a:solidFill>
              <a:srgbClr val="FFFFFF"/>
            </a:solidFill>
            <a:latin typeface="Arial"/>
            <a:ea typeface="Apple LiGothic Medium"/>
            <a:cs typeface="Apple LiGothic Medium"/>
          </a:endParaRPr>
        </a:p>
      </dgm:t>
    </dgm:pt>
    <dgm:pt modelId="{A1B9A504-E779-D943-937A-B33B6918DCE6}" type="parTrans" cxnId="{4E374CD9-7465-3D4C-B234-A56D1144CD45}">
      <dgm:prSet/>
      <dgm:spPr/>
      <dgm:t>
        <a:bodyPr/>
        <a:lstStyle/>
        <a:p>
          <a:endParaRPr lang="en-US"/>
        </a:p>
      </dgm:t>
    </dgm:pt>
    <dgm:pt modelId="{6872D19E-5600-394E-BDCC-98A1D7E37967}" type="sibTrans" cxnId="{4E374CD9-7465-3D4C-B234-A56D1144CD45}">
      <dgm:prSet/>
      <dgm:spPr/>
      <dgm:t>
        <a:bodyPr/>
        <a:lstStyle/>
        <a:p>
          <a:endParaRPr lang="en-US"/>
        </a:p>
      </dgm:t>
    </dgm:pt>
    <dgm:pt modelId="{A193551C-62E9-4B5B-B9E4-6D5296EA080D}" type="pres">
      <dgm:prSet presAssocID="{70731C7A-50BF-4D87-A121-C15DB0170B44}" presName="Name0" presStyleCnt="0">
        <dgm:presLayoutVars>
          <dgm:chPref val="1"/>
          <dgm:dir/>
          <dgm:animOne val="branch"/>
          <dgm:animLvl val="lvl"/>
          <dgm:resizeHandles/>
        </dgm:presLayoutVars>
      </dgm:prSet>
      <dgm:spPr/>
      <dgm:t>
        <a:bodyPr/>
        <a:lstStyle/>
        <a:p>
          <a:endParaRPr lang="en-US"/>
        </a:p>
      </dgm:t>
    </dgm:pt>
    <dgm:pt modelId="{ACA3446E-FFBC-8A4A-AC7D-1DB410186F0E}" type="pres">
      <dgm:prSet presAssocID="{65D847E1-695D-4D6C-A665-30C1EB1D49E1}" presName="vertOne" presStyleCnt="0"/>
      <dgm:spPr/>
    </dgm:pt>
    <dgm:pt modelId="{8BF1FF6A-7BC1-024B-B10F-CB602A92B7A9}" type="pres">
      <dgm:prSet presAssocID="{65D847E1-695D-4D6C-A665-30C1EB1D49E1}" presName="txOne" presStyleLbl="node0" presStyleIdx="0" presStyleCnt="3" custFlipVert="0" custScaleX="107759" custScaleY="60000" custLinFactNeighborX="-1293">
        <dgm:presLayoutVars>
          <dgm:chPref val="3"/>
        </dgm:presLayoutVars>
      </dgm:prSet>
      <dgm:spPr>
        <a:prstGeom prst="roundRect">
          <a:avLst>
            <a:gd name="adj" fmla="val 10000"/>
          </a:avLst>
        </a:prstGeom>
      </dgm:spPr>
      <dgm:t>
        <a:bodyPr/>
        <a:lstStyle/>
        <a:p>
          <a:endParaRPr lang="en-US"/>
        </a:p>
      </dgm:t>
    </dgm:pt>
    <dgm:pt modelId="{F87966B2-EBB6-0640-A854-9985AAD4C41B}" type="pres">
      <dgm:prSet presAssocID="{65D847E1-695D-4D6C-A665-30C1EB1D49E1}" presName="horzOne" presStyleCnt="0"/>
      <dgm:spPr/>
    </dgm:pt>
    <dgm:pt modelId="{E3CACF04-B592-7943-AAF0-1F824FF778F2}" type="pres">
      <dgm:prSet presAssocID="{8F32FB6F-0804-4439-9D90-67F1AAD78023}" presName="sibSpaceOne" presStyleCnt="0"/>
      <dgm:spPr/>
    </dgm:pt>
    <dgm:pt modelId="{9B879666-ADF0-2941-96E9-9C627CA24D27}" type="pres">
      <dgm:prSet presAssocID="{44B82A0E-7529-9B40-99EE-94D38AA1AFE1}" presName="vertOne" presStyleCnt="0"/>
      <dgm:spPr/>
    </dgm:pt>
    <dgm:pt modelId="{4F13BF3C-7074-0F4B-AFE6-CA770841CBAE}" type="pres">
      <dgm:prSet presAssocID="{44B82A0E-7529-9B40-99EE-94D38AA1AFE1}" presName="txOne" presStyleLbl="node0" presStyleIdx="1" presStyleCnt="3" custScaleX="102878" custScaleY="60000" custLinFactNeighborX="-9120">
        <dgm:presLayoutVars>
          <dgm:chPref val="3"/>
        </dgm:presLayoutVars>
      </dgm:prSet>
      <dgm:spPr>
        <a:prstGeom prst="roundRect">
          <a:avLst>
            <a:gd name="adj" fmla="val 10000"/>
          </a:avLst>
        </a:prstGeom>
      </dgm:spPr>
      <dgm:t>
        <a:bodyPr/>
        <a:lstStyle/>
        <a:p>
          <a:endParaRPr lang="en-US"/>
        </a:p>
      </dgm:t>
    </dgm:pt>
    <dgm:pt modelId="{35DEAC56-CF4D-F346-AF79-88B5610D5B07}" type="pres">
      <dgm:prSet presAssocID="{44B82A0E-7529-9B40-99EE-94D38AA1AFE1}" presName="horzOne" presStyleCnt="0"/>
      <dgm:spPr/>
    </dgm:pt>
    <dgm:pt modelId="{2CEAB03D-4E69-714A-B0B9-1CA9FD4AB6A9}" type="pres">
      <dgm:prSet presAssocID="{9CFEB0C0-C372-604D-B5D6-EDD47D629FC2}" presName="sibSpaceOne" presStyleCnt="0"/>
      <dgm:spPr/>
    </dgm:pt>
    <dgm:pt modelId="{9B3E818C-8DCB-B745-BA3A-666D61B42FB7}" type="pres">
      <dgm:prSet presAssocID="{8863228D-5D06-7C47-82DE-8FBF9F3979C7}" presName="vertOne" presStyleCnt="0"/>
      <dgm:spPr/>
    </dgm:pt>
    <dgm:pt modelId="{317D89C6-C471-AA4C-95A5-C27F01FEDA69}" type="pres">
      <dgm:prSet presAssocID="{8863228D-5D06-7C47-82DE-8FBF9F3979C7}" presName="txOne" presStyleLbl="node0" presStyleIdx="2" presStyleCnt="3" custScaleY="60000" custLinFactNeighborX="-18240">
        <dgm:presLayoutVars>
          <dgm:chPref val="3"/>
        </dgm:presLayoutVars>
      </dgm:prSet>
      <dgm:spPr>
        <a:prstGeom prst="roundRect">
          <a:avLst>
            <a:gd name="adj" fmla="val 10000"/>
          </a:avLst>
        </a:prstGeom>
      </dgm:spPr>
      <dgm:t>
        <a:bodyPr/>
        <a:lstStyle/>
        <a:p>
          <a:endParaRPr lang="en-US"/>
        </a:p>
      </dgm:t>
    </dgm:pt>
    <dgm:pt modelId="{5CABA1D6-5373-1542-BD46-AF1F92D7645D}" type="pres">
      <dgm:prSet presAssocID="{8863228D-5D06-7C47-82DE-8FBF9F3979C7}" presName="horzOne" presStyleCnt="0"/>
      <dgm:spPr/>
    </dgm:pt>
  </dgm:ptLst>
  <dgm:cxnLst>
    <dgm:cxn modelId="{6975E667-EC99-423C-BE9B-D8804F8F916E}" srcId="{70731C7A-50BF-4D87-A121-C15DB0170B44}" destId="{65D847E1-695D-4D6C-A665-30C1EB1D49E1}" srcOrd="0" destOrd="0" parTransId="{5D952A27-E96C-45FB-998F-EF455B7BDE85}" sibTransId="{8F32FB6F-0804-4439-9D90-67F1AAD78023}"/>
    <dgm:cxn modelId="{4E374CD9-7465-3D4C-B234-A56D1144CD45}" srcId="{70731C7A-50BF-4D87-A121-C15DB0170B44}" destId="{8863228D-5D06-7C47-82DE-8FBF9F3979C7}" srcOrd="2" destOrd="0" parTransId="{A1B9A504-E779-D943-937A-B33B6918DCE6}" sibTransId="{6872D19E-5600-394E-BDCC-98A1D7E37967}"/>
    <dgm:cxn modelId="{43C1516F-11D0-5044-9A35-164827B8E127}" type="presOf" srcId="{8863228D-5D06-7C47-82DE-8FBF9F3979C7}" destId="{317D89C6-C471-AA4C-95A5-C27F01FEDA69}" srcOrd="0" destOrd="0" presId="urn:microsoft.com/office/officeart/2005/8/layout/hierarchy4"/>
    <dgm:cxn modelId="{59E8FA60-0CEE-DB48-B853-4E3C962E945B}" type="presOf" srcId="{65D847E1-695D-4D6C-A665-30C1EB1D49E1}" destId="{8BF1FF6A-7BC1-024B-B10F-CB602A92B7A9}" srcOrd="0" destOrd="0" presId="urn:microsoft.com/office/officeart/2005/8/layout/hierarchy4"/>
    <dgm:cxn modelId="{C160F1D0-541C-394A-8B87-1CF633656A54}" type="presOf" srcId="{70731C7A-50BF-4D87-A121-C15DB0170B44}" destId="{A193551C-62E9-4B5B-B9E4-6D5296EA080D}" srcOrd="0" destOrd="0" presId="urn:microsoft.com/office/officeart/2005/8/layout/hierarchy4"/>
    <dgm:cxn modelId="{4D83A5A1-694A-D34D-B243-1071666B8BC5}" srcId="{70731C7A-50BF-4D87-A121-C15DB0170B44}" destId="{44B82A0E-7529-9B40-99EE-94D38AA1AFE1}" srcOrd="1" destOrd="0" parTransId="{7EB28CB7-E150-C849-9441-9172E2009068}" sibTransId="{9CFEB0C0-C372-604D-B5D6-EDD47D629FC2}"/>
    <dgm:cxn modelId="{C22CA419-5DFF-3F4C-853C-59E7F349DC29}" type="presOf" srcId="{44B82A0E-7529-9B40-99EE-94D38AA1AFE1}" destId="{4F13BF3C-7074-0F4B-AFE6-CA770841CBAE}" srcOrd="0" destOrd="0" presId="urn:microsoft.com/office/officeart/2005/8/layout/hierarchy4"/>
    <dgm:cxn modelId="{AF34F28C-F590-6840-AF3E-73583178B304}" type="presParOf" srcId="{A193551C-62E9-4B5B-B9E4-6D5296EA080D}" destId="{ACA3446E-FFBC-8A4A-AC7D-1DB410186F0E}" srcOrd="0" destOrd="0" presId="urn:microsoft.com/office/officeart/2005/8/layout/hierarchy4"/>
    <dgm:cxn modelId="{4A16D78E-C291-884F-92CA-32390BE4231E}" type="presParOf" srcId="{ACA3446E-FFBC-8A4A-AC7D-1DB410186F0E}" destId="{8BF1FF6A-7BC1-024B-B10F-CB602A92B7A9}" srcOrd="0" destOrd="0" presId="urn:microsoft.com/office/officeart/2005/8/layout/hierarchy4"/>
    <dgm:cxn modelId="{A06D45ED-0B83-274D-870F-07321A8B1FDD}" type="presParOf" srcId="{ACA3446E-FFBC-8A4A-AC7D-1DB410186F0E}" destId="{F87966B2-EBB6-0640-A854-9985AAD4C41B}" srcOrd="1" destOrd="0" presId="urn:microsoft.com/office/officeart/2005/8/layout/hierarchy4"/>
    <dgm:cxn modelId="{466B6A17-B1E7-0448-9ADE-6AFA54F0F61B}" type="presParOf" srcId="{A193551C-62E9-4B5B-B9E4-6D5296EA080D}" destId="{E3CACF04-B592-7943-AAF0-1F824FF778F2}" srcOrd="1" destOrd="0" presId="urn:microsoft.com/office/officeart/2005/8/layout/hierarchy4"/>
    <dgm:cxn modelId="{22C815CE-4F16-5E47-BEF8-C36457497FF6}" type="presParOf" srcId="{A193551C-62E9-4B5B-B9E4-6D5296EA080D}" destId="{9B879666-ADF0-2941-96E9-9C627CA24D27}" srcOrd="2" destOrd="0" presId="urn:microsoft.com/office/officeart/2005/8/layout/hierarchy4"/>
    <dgm:cxn modelId="{45E5C545-FF7E-C049-900A-886A7E20FD4A}" type="presParOf" srcId="{9B879666-ADF0-2941-96E9-9C627CA24D27}" destId="{4F13BF3C-7074-0F4B-AFE6-CA770841CBAE}" srcOrd="0" destOrd="0" presId="urn:microsoft.com/office/officeart/2005/8/layout/hierarchy4"/>
    <dgm:cxn modelId="{8154814C-83EF-C04D-A660-4AB4AB73C851}" type="presParOf" srcId="{9B879666-ADF0-2941-96E9-9C627CA24D27}" destId="{35DEAC56-CF4D-F346-AF79-88B5610D5B07}" srcOrd="1" destOrd="0" presId="urn:microsoft.com/office/officeart/2005/8/layout/hierarchy4"/>
    <dgm:cxn modelId="{C948D204-C298-6345-8AEE-E622BDC5711F}" type="presParOf" srcId="{A193551C-62E9-4B5B-B9E4-6D5296EA080D}" destId="{2CEAB03D-4E69-714A-B0B9-1CA9FD4AB6A9}" srcOrd="3" destOrd="0" presId="urn:microsoft.com/office/officeart/2005/8/layout/hierarchy4"/>
    <dgm:cxn modelId="{860519BA-88E3-4047-8BD4-91A4D7F16950}" type="presParOf" srcId="{A193551C-62E9-4B5B-B9E4-6D5296EA080D}" destId="{9B3E818C-8DCB-B745-BA3A-666D61B42FB7}" srcOrd="4" destOrd="0" presId="urn:microsoft.com/office/officeart/2005/8/layout/hierarchy4"/>
    <dgm:cxn modelId="{306D19F8-BE85-B848-BE6E-1D36FB3B4E65}" type="presParOf" srcId="{9B3E818C-8DCB-B745-BA3A-666D61B42FB7}" destId="{317D89C6-C471-AA4C-95A5-C27F01FEDA69}" srcOrd="0" destOrd="0" presId="urn:microsoft.com/office/officeart/2005/8/layout/hierarchy4"/>
    <dgm:cxn modelId="{D64895D6-3755-E947-96BC-EB21F2698CB2}" type="presParOf" srcId="{9B3E818C-8DCB-B745-BA3A-666D61B42FB7}" destId="{5CABA1D6-5373-1542-BD46-AF1F92D7645D}" srcOrd="1" destOrd="0" presId="urn:microsoft.com/office/officeart/2005/8/layout/hierarchy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17D484-B6B0-4BBE-994F-3C29AA8AEB1E}">
      <dsp:nvSpPr>
        <dsp:cNvPr id="0" name=""/>
        <dsp:cNvSpPr/>
      </dsp:nvSpPr>
      <dsp:spPr>
        <a:xfrm>
          <a:off x="6349" y="0"/>
          <a:ext cx="3845413" cy="314309"/>
        </a:xfrm>
        <a:prstGeom prst="roundRect">
          <a:avLst>
            <a:gd name="adj" fmla="val 10000"/>
          </a:avLst>
        </a:prstGeom>
        <a:solidFill>
          <a:srgbClr val="3DA649"/>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solidFill>
                <a:srgbClr val="FFFFFF"/>
              </a:solidFill>
              <a:latin typeface="Arial"/>
              <a:ea typeface="Apple LiGothic Medium"/>
              <a:cs typeface="Apple LiGothic Medium"/>
            </a:rPr>
            <a:t>Device Features</a:t>
          </a:r>
          <a:endParaRPr lang="en-US" sz="1100" kern="1200" dirty="0">
            <a:solidFill>
              <a:srgbClr val="FFFFFF"/>
            </a:solidFill>
            <a:latin typeface="Arial"/>
            <a:ea typeface="Apple LiGothic Medium"/>
            <a:cs typeface="Apple LiGothic Medium"/>
          </a:endParaRPr>
        </a:p>
      </dsp:txBody>
      <dsp:txXfrm>
        <a:off x="15555" y="9206"/>
        <a:ext cx="3827001" cy="295897"/>
      </dsp:txXfrm>
    </dsp:sp>
    <dsp:sp modelId="{E7AD7A57-12F9-47E1-AC09-7510BC5B0B5C}">
      <dsp:nvSpPr>
        <dsp:cNvPr id="0" name=""/>
        <dsp:cNvSpPr/>
      </dsp:nvSpPr>
      <dsp:spPr>
        <a:xfrm>
          <a:off x="21344" y="414531"/>
          <a:ext cx="686741" cy="314309"/>
        </a:xfrm>
        <a:prstGeom prst="roundRect">
          <a:avLst>
            <a:gd name="adj" fmla="val 10000"/>
          </a:avLst>
        </a:prstGeom>
        <a:solidFill>
          <a:srgbClr val="3DA649">
            <a:hueOff val="0"/>
            <a:satOff val="0"/>
            <a:lumOff val="0"/>
            <a:alphaOff val="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kern="1200" dirty="0" smtClean="0">
              <a:solidFill>
                <a:srgbClr val="FFFFFF"/>
              </a:solidFill>
              <a:latin typeface="Arial"/>
              <a:ea typeface="Apple LiGothic Medium"/>
              <a:cs typeface="Apple LiGothic Medium"/>
            </a:rPr>
            <a:t>Interface</a:t>
          </a:r>
          <a:endParaRPr lang="en-US" sz="800" kern="1200" dirty="0">
            <a:solidFill>
              <a:srgbClr val="FFFFFF"/>
            </a:solidFill>
            <a:latin typeface="Arial"/>
            <a:ea typeface="Apple LiGothic Medium"/>
            <a:cs typeface="Apple LiGothic Medium"/>
          </a:endParaRPr>
        </a:p>
      </dsp:txBody>
      <dsp:txXfrm>
        <a:off x="30550" y="423737"/>
        <a:ext cx="668329" cy="295897"/>
      </dsp:txXfrm>
    </dsp:sp>
    <dsp:sp modelId="{D3478CDE-31FB-45CA-8608-E34A4349E17F}">
      <dsp:nvSpPr>
        <dsp:cNvPr id="0" name=""/>
        <dsp:cNvSpPr/>
      </dsp:nvSpPr>
      <dsp:spPr>
        <a:xfrm>
          <a:off x="801927" y="414531"/>
          <a:ext cx="686741" cy="314309"/>
        </a:xfrm>
        <a:prstGeom prst="roundRect">
          <a:avLst>
            <a:gd name="adj" fmla="val 10000"/>
          </a:avLst>
        </a:prstGeom>
        <a:solidFill>
          <a:srgbClr val="3DA649">
            <a:hueOff val="0"/>
            <a:satOff val="0"/>
            <a:lumOff val="0"/>
            <a:alphaOff val="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solidFill>
                <a:srgbClr val="FFFFFF"/>
              </a:solidFill>
              <a:latin typeface="Arial"/>
              <a:ea typeface="Apple LiGothic Medium"/>
              <a:cs typeface="Apple LiGothic Medium"/>
            </a:rPr>
            <a:t>BGP</a:t>
          </a:r>
          <a:endParaRPr lang="en-US" sz="900" kern="1200" dirty="0">
            <a:solidFill>
              <a:srgbClr val="FFFFFF"/>
            </a:solidFill>
            <a:latin typeface="Arial"/>
            <a:ea typeface="Apple LiGothic Medium"/>
            <a:cs typeface="Apple LiGothic Medium"/>
          </a:endParaRPr>
        </a:p>
      </dsp:txBody>
      <dsp:txXfrm>
        <a:off x="811133" y="423737"/>
        <a:ext cx="668329" cy="295897"/>
      </dsp:txXfrm>
    </dsp:sp>
    <dsp:sp modelId="{760FFA59-55BC-48E1-A856-ED842786257F}">
      <dsp:nvSpPr>
        <dsp:cNvPr id="0" name=""/>
        <dsp:cNvSpPr/>
      </dsp:nvSpPr>
      <dsp:spPr>
        <a:xfrm>
          <a:off x="1582510" y="416100"/>
          <a:ext cx="686741" cy="314309"/>
        </a:xfrm>
        <a:prstGeom prst="roundRect">
          <a:avLst>
            <a:gd name="adj" fmla="val 10000"/>
          </a:avLst>
        </a:prstGeom>
        <a:solidFill>
          <a:srgbClr val="3DA649">
            <a:hueOff val="0"/>
            <a:satOff val="0"/>
            <a:lumOff val="0"/>
            <a:alphaOff val="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solidFill>
                <a:srgbClr val="FFFFFF"/>
              </a:solidFill>
              <a:latin typeface="Arial"/>
              <a:ea typeface="Apple LiGothic Medium"/>
              <a:cs typeface="Apple LiGothic Medium"/>
            </a:rPr>
            <a:t>QoS</a:t>
          </a:r>
          <a:endParaRPr lang="en-US" sz="800" kern="1200" dirty="0">
            <a:solidFill>
              <a:srgbClr val="FFFFFF"/>
            </a:solidFill>
            <a:latin typeface="Arial"/>
            <a:ea typeface="Apple LiGothic Medium"/>
            <a:cs typeface="Apple LiGothic Medium"/>
          </a:endParaRPr>
        </a:p>
      </dsp:txBody>
      <dsp:txXfrm>
        <a:off x="1591716" y="425306"/>
        <a:ext cx="668329" cy="295897"/>
      </dsp:txXfrm>
    </dsp:sp>
    <dsp:sp modelId="{E409410E-F917-4CC2-BAA0-0505F1BAD93B}">
      <dsp:nvSpPr>
        <dsp:cNvPr id="0" name=""/>
        <dsp:cNvSpPr/>
      </dsp:nvSpPr>
      <dsp:spPr>
        <a:xfrm>
          <a:off x="2363093" y="416100"/>
          <a:ext cx="686741" cy="314309"/>
        </a:xfrm>
        <a:prstGeom prst="roundRect">
          <a:avLst>
            <a:gd name="adj" fmla="val 10000"/>
          </a:avLst>
        </a:prstGeom>
        <a:solidFill>
          <a:srgbClr val="3DA649">
            <a:hueOff val="0"/>
            <a:satOff val="0"/>
            <a:lumOff val="0"/>
            <a:alphaOff val="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solidFill>
                <a:srgbClr val="FFFFFF"/>
              </a:solidFill>
              <a:latin typeface="Arial"/>
              <a:ea typeface="Apple LiGothic Medium"/>
              <a:cs typeface="Apple LiGothic Medium"/>
            </a:rPr>
            <a:t>ACL</a:t>
          </a:r>
          <a:endParaRPr lang="en-US" sz="800" kern="1200" dirty="0">
            <a:solidFill>
              <a:srgbClr val="FFFFFF"/>
            </a:solidFill>
            <a:latin typeface="Arial"/>
            <a:ea typeface="Apple LiGothic Medium"/>
            <a:cs typeface="Apple LiGothic Medium"/>
          </a:endParaRPr>
        </a:p>
      </dsp:txBody>
      <dsp:txXfrm>
        <a:off x="2372299" y="425306"/>
        <a:ext cx="668329" cy="295897"/>
      </dsp:txXfrm>
    </dsp:sp>
    <dsp:sp modelId="{F09ECE4E-7D91-4711-8E9F-60317FB5421B}">
      <dsp:nvSpPr>
        <dsp:cNvPr id="0" name=""/>
        <dsp:cNvSpPr/>
      </dsp:nvSpPr>
      <dsp:spPr>
        <a:xfrm>
          <a:off x="3143677" y="416110"/>
          <a:ext cx="686741" cy="314309"/>
        </a:xfrm>
        <a:prstGeom prst="roundRect">
          <a:avLst>
            <a:gd name="adj" fmla="val 10000"/>
          </a:avLst>
        </a:prstGeom>
        <a:solidFill>
          <a:srgbClr val="3DA649">
            <a:hueOff val="0"/>
            <a:satOff val="0"/>
            <a:lumOff val="0"/>
            <a:alphaOff val="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solidFill>
                <a:srgbClr val="FFFFFF"/>
              </a:solidFill>
              <a:latin typeface="Arial"/>
              <a:ea typeface="Apple LiGothic Medium"/>
              <a:cs typeface="Apple LiGothic Medium"/>
            </a:rPr>
            <a:t>…</a:t>
          </a:r>
          <a:endParaRPr lang="en-US" sz="900" kern="1200" dirty="0">
            <a:solidFill>
              <a:srgbClr val="FFFFFF"/>
            </a:solidFill>
            <a:latin typeface="Arial"/>
            <a:ea typeface="Apple LiGothic Medium"/>
            <a:cs typeface="Apple LiGothic Medium"/>
          </a:endParaRPr>
        </a:p>
      </dsp:txBody>
      <dsp:txXfrm>
        <a:off x="3152883" y="425316"/>
        <a:ext cx="668329" cy="2958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1FF6A-7BC1-024B-B10F-CB602A92B7A9}">
      <dsp:nvSpPr>
        <dsp:cNvPr id="0" name=""/>
        <dsp:cNvSpPr/>
      </dsp:nvSpPr>
      <dsp:spPr>
        <a:xfrm>
          <a:off x="0" y="137124"/>
          <a:ext cx="924745" cy="411373"/>
        </a:xfrm>
        <a:prstGeom prst="roundRect">
          <a:avLst>
            <a:gd name="adj" fmla="val 10000"/>
          </a:avLst>
        </a:prstGeom>
        <a:solidFill>
          <a:srgbClr val="F26122"/>
        </a:solidFill>
        <a:ln w="9525" cap="flat" cmpd="sng" algn="ctr">
          <a:no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b="0" kern="1200" dirty="0" smtClean="0">
              <a:solidFill>
                <a:srgbClr val="FFFFFF"/>
              </a:solidFill>
              <a:latin typeface="Arial"/>
              <a:ea typeface="Apple LiGothic Medium"/>
              <a:cs typeface="Apple LiGothic Medium"/>
            </a:rPr>
            <a:t>NETCONF</a:t>
          </a:r>
          <a:endParaRPr lang="en-US" sz="1000" b="0" kern="1200" dirty="0">
            <a:solidFill>
              <a:srgbClr val="FFFFFF"/>
            </a:solidFill>
            <a:latin typeface="Arial"/>
            <a:ea typeface="Apple LiGothic Medium"/>
            <a:cs typeface="Apple LiGothic Medium"/>
          </a:endParaRPr>
        </a:p>
      </dsp:txBody>
      <dsp:txXfrm>
        <a:off x="12049" y="149173"/>
        <a:ext cx="900647" cy="387275"/>
      </dsp:txXfrm>
    </dsp:sp>
    <dsp:sp modelId="{4F13BF3C-7074-0F4B-AFE6-CA770841CBAE}">
      <dsp:nvSpPr>
        <dsp:cNvPr id="0" name=""/>
        <dsp:cNvSpPr/>
      </dsp:nvSpPr>
      <dsp:spPr>
        <a:xfrm>
          <a:off x="992987" y="137124"/>
          <a:ext cx="882858" cy="411373"/>
        </a:xfrm>
        <a:prstGeom prst="roundRect">
          <a:avLst>
            <a:gd name="adj" fmla="val 10000"/>
          </a:avLst>
        </a:prstGeom>
        <a:solidFill>
          <a:srgbClr val="F26122"/>
        </a:solidFill>
        <a:ln w="9525" cap="flat" cmpd="sng" algn="ctr">
          <a:no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b="0" kern="1200" dirty="0" err="1" smtClean="0">
              <a:solidFill>
                <a:srgbClr val="FFFFFF"/>
              </a:solidFill>
              <a:latin typeface="Arial"/>
              <a:ea typeface="Apple LiGothic Medium"/>
              <a:cs typeface="Apple LiGothic Medium"/>
            </a:rPr>
            <a:t>RESTconf</a:t>
          </a:r>
          <a:endParaRPr lang="en-US" sz="1000" b="0" kern="1200" dirty="0">
            <a:solidFill>
              <a:srgbClr val="FFFFFF"/>
            </a:solidFill>
            <a:latin typeface="Arial"/>
            <a:ea typeface="Apple LiGothic Medium"/>
            <a:cs typeface="Apple LiGothic Medium"/>
          </a:endParaRPr>
        </a:p>
      </dsp:txBody>
      <dsp:txXfrm>
        <a:off x="1005036" y="149173"/>
        <a:ext cx="858760" cy="387275"/>
      </dsp:txXfrm>
    </dsp:sp>
    <dsp:sp modelId="{317D89C6-C471-AA4C-95A5-C27F01FEDA69}">
      <dsp:nvSpPr>
        <dsp:cNvPr id="0" name=""/>
        <dsp:cNvSpPr/>
      </dsp:nvSpPr>
      <dsp:spPr>
        <a:xfrm>
          <a:off x="1941752" y="137124"/>
          <a:ext cx="858160" cy="411373"/>
        </a:xfrm>
        <a:prstGeom prst="roundRect">
          <a:avLst>
            <a:gd name="adj" fmla="val 10000"/>
          </a:avLst>
        </a:prstGeom>
        <a:solidFill>
          <a:srgbClr val="F26122"/>
        </a:solidFill>
        <a:ln w="9525" cap="flat" cmpd="sng" algn="ctr">
          <a:no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0" kern="1200" dirty="0" err="1" smtClean="0">
              <a:solidFill>
                <a:srgbClr val="FFFFFF"/>
              </a:solidFill>
              <a:latin typeface="Arial"/>
              <a:ea typeface="Apple LiGothic Medium"/>
              <a:cs typeface="Apple LiGothic Medium"/>
            </a:rPr>
            <a:t>gRPC</a:t>
          </a:r>
          <a:endParaRPr lang="en-US" sz="1200" b="0" kern="1200" dirty="0" smtClean="0">
            <a:solidFill>
              <a:srgbClr val="FFFFFF"/>
            </a:solidFill>
            <a:latin typeface="Arial"/>
            <a:ea typeface="Apple LiGothic Medium"/>
            <a:cs typeface="Apple LiGothic Medium"/>
          </a:endParaRPr>
        </a:p>
      </dsp:txBody>
      <dsp:txXfrm>
        <a:off x="1953801" y="149173"/>
        <a:ext cx="834062" cy="38727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dirty="0"/>
              <a:t>Cisco Live 2016</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8069EB7-879C-48B3-B632-EE7D8F42FDFD}" type="datetime1">
              <a:rPr lang="en-US" smtClean="0"/>
              <a:t>2/16/17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33A43E-2B08-42A3-9C92-4D138A04E7B9}" type="slidenum">
              <a:rPr lang="en-US" smtClean="0"/>
              <a:t>‹#›</a:t>
            </a:fld>
            <a:endParaRPr lang="en-US" dirty="0"/>
          </a:p>
        </p:txBody>
      </p:sp>
    </p:spTree>
    <p:extLst>
      <p:ext uri="{BB962C8B-B14F-4D97-AF65-F5344CB8AC3E}">
        <p14:creationId xmlns:p14="http://schemas.microsoft.com/office/powerpoint/2010/main" val="2489235027"/>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dirty="0"/>
              <a:t>Cisco Live 2016</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A6B243-4EDD-49EB-AAB7-BF6585B3FF7C}" type="datetime1">
              <a:rPr lang="en-US" smtClean="0"/>
              <a:t>2/16/17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DFA4A4-C10A-49FC-AF1A-861163FEA0B7}" type="slidenum">
              <a:rPr lang="en-US" smtClean="0"/>
              <a:t>‹#›</a:t>
            </a:fld>
            <a:endParaRPr lang="en-US" dirty="0"/>
          </a:p>
        </p:txBody>
      </p:sp>
    </p:spTree>
    <p:extLst>
      <p:ext uri="{BB962C8B-B14F-4D97-AF65-F5344CB8AC3E}">
        <p14:creationId xmlns:p14="http://schemas.microsoft.com/office/powerpoint/2010/main" val="3328166658"/>
      </p:ext>
    </p:extLst>
  </p:cSld>
  <p:clrMap bg1="lt1" tx1="dk1" bg2="lt2" tx2="dk2" accent1="accent1" accent2="accent2" accent3="accent3" accent4="accent4" accent5="accent5" accent6="accent6" hlink="hlink" folHlink="folHlink"/>
  <p:hf ftr="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1</a:t>
            </a:fld>
            <a:endParaRPr lang="en-US" dirty="0">
              <a:solidFill>
                <a:prstClr val="black"/>
              </a:solidFill>
            </a:endParaRPr>
          </a:p>
        </p:txBody>
      </p:sp>
      <p:sp>
        <p:nvSpPr>
          <p:cNvPr id="7" name="Date Placeholder 6"/>
          <p:cNvSpPr>
            <a:spLocks noGrp="1"/>
          </p:cNvSpPr>
          <p:nvPr>
            <p:ph type="dt" idx="11"/>
          </p:nvPr>
        </p:nvSpPr>
        <p:spPr/>
        <p:txBody>
          <a:bodyPr/>
          <a:lstStyle/>
          <a:p>
            <a:fld id="{DA216537-D4A4-4726-A6FC-BECBA343E8F9}" type="datetime1">
              <a:rPr lang="en-US" smtClean="0"/>
              <a:t>2/16/17</a:t>
            </a:fld>
            <a:endParaRPr lang="en-US" dirty="0"/>
          </a:p>
        </p:txBody>
      </p:sp>
      <p:sp>
        <p:nvSpPr>
          <p:cNvPr id="8" name="Header Placeholder 7"/>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3215087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dirty="0" err="1">
                <a:solidFill>
                  <a:schemeClr val="tx1"/>
                </a:solidFill>
                <a:effectLst/>
                <a:latin typeface="+mn-lt"/>
                <a:ea typeface="ＭＳ Ｐゴシック" charset="0"/>
                <a:cs typeface="ＭＳ Ｐゴシック" charset="0"/>
              </a:rPr>
              <a:t>Cli</a:t>
            </a:r>
            <a:r>
              <a:rPr lang="en-US" sz="1200" b="0" i="0" kern="1200" dirty="0">
                <a:solidFill>
                  <a:schemeClr val="tx1"/>
                </a:solidFill>
                <a:effectLst/>
                <a:latin typeface="+mn-lt"/>
                <a:ea typeface="ＭＳ Ｐゴシック" charset="0"/>
                <a:cs typeface="ＭＳ Ｐゴシック" charset="0"/>
              </a:rPr>
              <a:t> is great,</a:t>
            </a:r>
            <a:r>
              <a:rPr lang="en-US" sz="1200" b="0" i="0" kern="1200" baseline="0" dirty="0">
                <a:solidFill>
                  <a:schemeClr val="tx1"/>
                </a:solidFill>
                <a:effectLst/>
                <a:latin typeface="+mn-lt"/>
                <a:ea typeface="ＭＳ Ｐゴシック" charset="0"/>
                <a:cs typeface="ＭＳ Ｐゴシック" charset="0"/>
              </a:rPr>
              <a:t> I love it and I have established a significant relationship with CLI over the past 20 years.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b="0" i="0" kern="1200" baseline="0" dirty="0">
              <a:solidFill>
                <a:schemeClr val="tx1"/>
              </a:solidFill>
              <a:effectLst/>
              <a:latin typeface="+mn-l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baseline="0" dirty="0">
                <a:solidFill>
                  <a:schemeClr val="tx1"/>
                </a:solidFill>
                <a:effectLst/>
                <a:latin typeface="+mn-lt"/>
                <a:ea typeface="ＭＳ Ｐゴシック" charset="0"/>
                <a:cs typeface="ＭＳ Ｐゴシック" charset="0"/>
              </a:rPr>
              <a:t>However, it </a:t>
            </a:r>
            <a:r>
              <a:rPr lang="en-US" sz="1200" b="0" i="0" kern="1200" baseline="0" dirty="0" err="1">
                <a:solidFill>
                  <a:schemeClr val="tx1"/>
                </a:solidFill>
                <a:effectLst/>
                <a:latin typeface="+mn-lt"/>
                <a:ea typeface="ＭＳ Ｐゴシック" charset="0"/>
                <a:cs typeface="ＭＳ Ｐゴシック" charset="0"/>
              </a:rPr>
              <a:t>doesn</a:t>
            </a:r>
            <a:r>
              <a:rPr lang="uk-UA" sz="1200" b="0" i="0" kern="1200" baseline="0" dirty="0">
                <a:solidFill>
                  <a:schemeClr val="tx1"/>
                </a:solidFill>
                <a:effectLst/>
                <a:latin typeface="+mn-lt"/>
                <a:ea typeface="ＭＳ Ｐゴシック" charset="0"/>
                <a:cs typeface="ＭＳ Ｐゴシック" charset="0"/>
              </a:rPr>
              <a:t>’</a:t>
            </a:r>
            <a:r>
              <a:rPr lang="en-US" sz="1200" b="0" i="0" kern="1200" baseline="0" dirty="0">
                <a:solidFill>
                  <a:schemeClr val="tx1"/>
                </a:solidFill>
                <a:effectLst/>
                <a:latin typeface="+mn-lt"/>
                <a:ea typeface="ＭＳ Ｐゴシック" charset="0"/>
                <a:cs typeface="ＭＳ Ｐゴシック" charset="0"/>
              </a:rPr>
              <a:t>t fit well in the machine world.</a:t>
            </a:r>
            <a:endParaRPr lang="en-US" sz="1200" b="0" i="0" kern="1200" dirty="0">
              <a:solidFill>
                <a:schemeClr val="tx1"/>
              </a:solidFill>
              <a:effectLst/>
              <a:latin typeface="+mn-l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b="0" i="0" kern="1200" dirty="0">
              <a:solidFill>
                <a:schemeClr val="tx1"/>
              </a:solidFill>
              <a:effectLst/>
              <a:latin typeface="+mn-l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mn-lt"/>
                <a:ea typeface="ＭＳ Ｐゴシック" charset="0"/>
                <a:cs typeface="ＭＳ Ｐゴシック" charset="0"/>
              </a:rPr>
              <a:t>CLI scripting has several limitations including lack of transaction management, no structured error management and ever changing structure and syntax of commands that makes scripts fragile and costly to maintain. These are all side-effects of the basic fact that CLIs are designed to be used by humans and not an API for programmatic access.</a:t>
            </a:r>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solidFill>
                  <a:prstClr val="black"/>
                </a:solidFill>
              </a:rPr>
              <a:pPr>
                <a:defRPr/>
              </a:pPr>
              <a:t>15</a:t>
            </a:fld>
            <a:endParaRPr lang="en-US">
              <a:solidFill>
                <a:prstClr val="black"/>
              </a:solidFill>
            </a:endParaRPr>
          </a:p>
        </p:txBody>
      </p:sp>
    </p:spTree>
    <p:extLst>
      <p:ext uri="{BB962C8B-B14F-4D97-AF65-F5344CB8AC3E}">
        <p14:creationId xmlns:p14="http://schemas.microsoft.com/office/powerpoint/2010/main" val="829732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39E3EF-7728-464C-BD3E-844BC429B6E9}" type="slidenum">
              <a:rPr lang="en-US" smtClean="0">
                <a:solidFill>
                  <a:prstClr val="black"/>
                </a:solidFill>
              </a:rPr>
              <a:pPr/>
              <a:t>16</a:t>
            </a:fld>
            <a:endParaRPr lang="en-US" dirty="0">
              <a:solidFill>
                <a:prstClr val="black"/>
              </a:solidFill>
            </a:endParaRPr>
          </a:p>
        </p:txBody>
      </p:sp>
      <p:sp>
        <p:nvSpPr>
          <p:cNvPr id="8" name="Date Placeholder 7"/>
          <p:cNvSpPr>
            <a:spLocks noGrp="1"/>
          </p:cNvSpPr>
          <p:nvPr>
            <p:ph type="dt" idx="11"/>
          </p:nvPr>
        </p:nvSpPr>
        <p:spPr/>
        <p:txBody>
          <a:bodyPr/>
          <a:lstStyle/>
          <a:p>
            <a:fld id="{617835F9-199E-41ED-BEE8-0701A19208B2}" type="datetime1">
              <a:rPr lang="en-US" smtClean="0"/>
              <a:t>2/16/17</a:t>
            </a:fld>
            <a:endParaRPr lang="en-US" dirty="0"/>
          </a:p>
        </p:txBody>
      </p:sp>
      <p:sp>
        <p:nvSpPr>
          <p:cNvPr id="9" name="Header Placeholder 8"/>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1764593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1466" rtl="0" eaLnBrk="1" fontAlgn="auto" latinLnBrk="0" hangingPunct="1">
              <a:lnSpc>
                <a:spcPct val="100000"/>
              </a:lnSpc>
              <a:spcBef>
                <a:spcPts val="0"/>
              </a:spcBef>
              <a:spcAft>
                <a:spcPts val="0"/>
              </a:spcAft>
              <a:buClrTx/>
              <a:buSzTx/>
              <a:buFontTx/>
              <a:buNone/>
              <a:tabLst/>
              <a:defRPr/>
            </a:pPr>
            <a:r>
              <a:rPr lang="en-US" dirty="0"/>
              <a:t>So what is the answer</a:t>
            </a:r>
            <a:r>
              <a:rPr lang="en-US" baseline="0" dirty="0"/>
              <a:t> – A programmable interface!  Built with the machine in mind while not forgetting about the human.</a:t>
            </a:r>
            <a:endParaRPr lang="en-US" dirty="0"/>
          </a:p>
          <a:p>
            <a:endParaRPr lang="en-US" dirty="0"/>
          </a:p>
          <a:p>
            <a:r>
              <a:rPr lang="en-US" dirty="0"/>
              <a:t>The building</a:t>
            </a:r>
            <a:r>
              <a:rPr lang="en-US" baseline="0" dirty="0"/>
              <a:t> blocks of the internet.  API’s allow our </a:t>
            </a:r>
            <a:r>
              <a:rPr lang="en-US" baseline="0" dirty="0" err="1"/>
              <a:t>applicatons</a:t>
            </a:r>
            <a:r>
              <a:rPr lang="en-US" baseline="0" dirty="0"/>
              <a:t> to collaborate and become more than the sum of their parts.</a:t>
            </a:r>
          </a:p>
          <a:p>
            <a:endParaRPr lang="en-US" baseline="0" dirty="0"/>
          </a:p>
          <a:p>
            <a:r>
              <a:rPr lang="en-US" baseline="0" dirty="0"/>
              <a:t>Transport, encoding – we can borrow from other successful frameworks.</a:t>
            </a:r>
          </a:p>
          <a:p>
            <a:endParaRPr lang="en-US" baseline="0" dirty="0"/>
          </a:p>
          <a:p>
            <a:r>
              <a:rPr lang="en-US" baseline="0" dirty="0"/>
              <a:t>Models – now that is the cornerstone.  We need a model to represent the network device, to describe it configuration and its state.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17</a:t>
            </a:fld>
            <a:endParaRPr lang="en-US"/>
          </a:p>
        </p:txBody>
      </p:sp>
    </p:spTree>
    <p:extLst>
      <p:ext uri="{BB962C8B-B14F-4D97-AF65-F5344CB8AC3E}">
        <p14:creationId xmlns:p14="http://schemas.microsoft.com/office/powerpoint/2010/main" val="1450462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241518-0DAE-4D83-8FDF-A3233A4521BC}" type="slidenum">
              <a:rPr lang="en-US" smtClean="0"/>
              <a:pPr/>
              <a:t>19</a:t>
            </a:fld>
            <a:endParaRPr lang="en-US" dirty="0"/>
          </a:p>
        </p:txBody>
      </p:sp>
    </p:spTree>
    <p:extLst>
      <p:ext uri="{BB962C8B-B14F-4D97-AF65-F5344CB8AC3E}">
        <p14:creationId xmlns:p14="http://schemas.microsoft.com/office/powerpoint/2010/main" val="2004728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just quickly compare</a:t>
            </a:r>
            <a:r>
              <a:rPr lang="en-US" baseline="0" dirty="0"/>
              <a:t> how they look, </a:t>
            </a:r>
          </a:p>
          <a:p>
            <a:endParaRPr lang="en-US" baseline="0" dirty="0"/>
          </a:p>
          <a:p>
            <a:r>
              <a:rPr lang="en-US" baseline="0" dirty="0"/>
              <a:t>You can see the key/value logic is the same, just represented </a:t>
            </a:r>
            <a:r>
              <a:rPr lang="en-US" baseline="0" dirty="0" err="1"/>
              <a:t>slighly</a:t>
            </a:r>
            <a:r>
              <a:rPr lang="en-US" baseline="0" dirty="0"/>
              <a:t> different</a:t>
            </a:r>
          </a:p>
          <a:p>
            <a:endParaRPr lang="en-US" baseline="0" dirty="0"/>
          </a:p>
          <a:p>
            <a:pPr marL="0" marR="0" indent="0" algn="l" defTabSz="685800" rtl="0" eaLnBrk="1" fontAlgn="auto" latinLnBrk="0" hangingPunct="1">
              <a:lnSpc>
                <a:spcPct val="100000"/>
              </a:lnSpc>
              <a:spcBef>
                <a:spcPts val="0"/>
              </a:spcBef>
              <a:spcAft>
                <a:spcPts val="0"/>
              </a:spcAft>
              <a:buClrTx/>
              <a:buSzTx/>
              <a:buFontTx/>
              <a:buNone/>
              <a:tabLst/>
              <a:defRPr/>
            </a:pPr>
            <a:r>
              <a:rPr lang="en-US" sz="1200" b="1" dirty="0"/>
              <a:t>XML</a:t>
            </a:r>
            <a:r>
              <a:rPr lang="en-US" sz="1200" dirty="0"/>
              <a:t> is a file extension for an Extensible Markup Language (</a:t>
            </a:r>
            <a:r>
              <a:rPr lang="en-US" sz="1200" b="1" dirty="0"/>
              <a:t>XML</a:t>
            </a:r>
            <a:r>
              <a:rPr lang="en-US" sz="1200" dirty="0"/>
              <a:t>) file format used to create common information formats and share both the format and the data on the World Wide Web, intranets, and elsewhere using standard ASCII text. </a:t>
            </a:r>
            <a:r>
              <a:rPr lang="en-US" sz="1200" b="1" dirty="0"/>
              <a:t>XML</a:t>
            </a:r>
            <a:r>
              <a:rPr lang="en-US" sz="1200" dirty="0"/>
              <a:t> is similar to HTML.</a:t>
            </a:r>
          </a:p>
          <a:p>
            <a:pPr marL="0" marR="0" indent="0" algn="l" defTabSz="6858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685800" rtl="0" eaLnBrk="1" fontAlgn="auto" latinLnBrk="0" hangingPunct="1">
              <a:lnSpc>
                <a:spcPct val="100000"/>
              </a:lnSpc>
              <a:spcBef>
                <a:spcPts val="0"/>
              </a:spcBef>
              <a:spcAft>
                <a:spcPts val="0"/>
              </a:spcAft>
              <a:buClrTx/>
              <a:buSzTx/>
              <a:buFontTx/>
              <a:buNone/>
              <a:tabLst/>
              <a:defRPr/>
            </a:pPr>
            <a:r>
              <a:rPr lang="en-US" dirty="0" err="1"/>
              <a:t>Yaml</a:t>
            </a:r>
            <a:r>
              <a:rPr lang="en-US" baseline="0" dirty="0"/>
              <a:t> is also readable and compact, its usually consumed directly by some programming language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20</a:t>
            </a:fld>
            <a:endParaRPr lang="en-US"/>
          </a:p>
        </p:txBody>
      </p:sp>
    </p:spTree>
    <p:extLst>
      <p:ext uri="{BB962C8B-B14F-4D97-AF65-F5344CB8AC3E}">
        <p14:creationId xmlns:p14="http://schemas.microsoft.com/office/powerpoint/2010/main" val="353690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Here are the operations you can perform via </a:t>
            </a:r>
            <a:r>
              <a:rPr lang="en-US" baseline="0" dirty="0" err="1"/>
              <a:t>netconf</a:t>
            </a:r>
            <a:r>
              <a:rPr lang="en-US" baseline="0" dirty="0"/>
              <a:t>, very similar to http transactions</a:t>
            </a:r>
          </a:p>
          <a:p>
            <a:endParaRPr lang="en-US" baseline="0" dirty="0"/>
          </a:p>
          <a:p>
            <a:r>
              <a:rPr lang="en-US" baseline="0" dirty="0"/>
              <a:t>you can filter the requests to get a subset of the data</a:t>
            </a:r>
          </a:p>
          <a:p>
            <a:endParaRPr lang="en-US" baseline="0" dirty="0"/>
          </a:p>
          <a:p>
            <a:r>
              <a:rPr lang="en-US" baseline="0" dirty="0"/>
              <a:t>What do you want to do if you do configuration automation</a:t>
            </a:r>
          </a:p>
          <a:p>
            <a:r>
              <a:rPr lang="en-US" baseline="0" dirty="0"/>
              <a:t>	retrieve </a:t>
            </a:r>
            <a:r>
              <a:rPr lang="en-US" baseline="0" dirty="0" err="1"/>
              <a:t>config</a:t>
            </a:r>
            <a:endParaRPr lang="en-US" baseline="0" dirty="0"/>
          </a:p>
          <a:p>
            <a:r>
              <a:rPr lang="en-US" baseline="0" dirty="0"/>
              <a:t>	edit </a:t>
            </a:r>
            <a:r>
              <a:rPr lang="en-US" baseline="0" dirty="0" err="1"/>
              <a:t>config</a:t>
            </a:r>
            <a:endParaRPr lang="en-US" baseline="0" dirty="0"/>
          </a:p>
          <a:p>
            <a:r>
              <a:rPr lang="en-US" baseline="0" dirty="0"/>
              <a:t>	might want to copy from one place to another</a:t>
            </a:r>
          </a:p>
          <a:p>
            <a:endParaRPr lang="en-US" baseline="0" dirty="0"/>
          </a:p>
          <a:p>
            <a:r>
              <a:rPr lang="en-US" baseline="0" dirty="0"/>
              <a:t>	if </a:t>
            </a:r>
            <a:r>
              <a:rPr lang="en-US" baseline="0" dirty="0" err="1"/>
              <a:t>os</a:t>
            </a:r>
            <a:r>
              <a:rPr lang="en-US" baseline="0" dirty="0"/>
              <a:t> supports it, have the ability to do commit   (IOS XR)</a:t>
            </a:r>
          </a:p>
          <a:p>
            <a:endParaRPr lang="en-US" baseline="0" dirty="0"/>
          </a:p>
          <a:p>
            <a:r>
              <a:rPr lang="en-US" baseline="0" dirty="0"/>
              <a:t>	being able to lock and unlock </a:t>
            </a:r>
            <a:r>
              <a:rPr lang="en-US" baseline="0" dirty="0" err="1"/>
              <a:t>config</a:t>
            </a:r>
            <a:r>
              <a:rPr lang="en-US" baseline="0" dirty="0"/>
              <a:t> so that others can’t make changes while you are</a:t>
            </a:r>
          </a:p>
          <a:p>
            <a:endParaRPr lang="en-US" baseline="0" dirty="0"/>
          </a:p>
          <a:p>
            <a:r>
              <a:rPr lang="en-US" baseline="0" dirty="0"/>
              <a:t>	can also get operational state</a:t>
            </a:r>
          </a:p>
          <a:p>
            <a:r>
              <a:rPr lang="en-US" baseline="0" dirty="0"/>
              <a:t>		can get some state through </a:t>
            </a:r>
            <a:r>
              <a:rPr lang="en-US" baseline="0" dirty="0" err="1"/>
              <a:t>netconf</a:t>
            </a:r>
            <a:endParaRPr lang="en-US" baseline="0" dirty="0"/>
          </a:p>
          <a:p>
            <a:endParaRPr lang="en-US" baseline="0" dirty="0"/>
          </a:p>
          <a:p>
            <a:r>
              <a:rPr lang="en-US" baseline="0" dirty="0"/>
              <a:t>	fairly sophisticated - not simple crud   read/write</a:t>
            </a:r>
          </a:p>
          <a:p>
            <a:endParaRPr lang="en-US" baseline="0" dirty="0"/>
          </a:p>
          <a:p>
            <a:r>
              <a:rPr lang="en-US" baseline="0" dirty="0"/>
              <a:t>	this is not a complete list</a:t>
            </a:r>
          </a:p>
          <a:p>
            <a:endParaRPr lang="en-US" baseline="0" dirty="0"/>
          </a:p>
          <a:p>
            <a:r>
              <a:rPr lang="en-US" baseline="0" dirty="0"/>
              <a:t>	</a:t>
            </a:r>
            <a:r>
              <a:rPr lang="en-US" baseline="0" dirty="0" err="1"/>
              <a:t>Netconf</a:t>
            </a:r>
            <a:r>
              <a:rPr lang="en-US" baseline="0" dirty="0"/>
              <a:t> also takes into account the notion of different data stores</a:t>
            </a:r>
          </a:p>
          <a:p>
            <a:r>
              <a:rPr lang="en-US" baseline="0" dirty="0"/>
              <a:t>		</a:t>
            </a:r>
            <a:r>
              <a:rPr lang="en-US" baseline="0" dirty="0" err="1"/>
              <a:t>runnign</a:t>
            </a:r>
            <a:r>
              <a:rPr lang="en-US" baseline="0" dirty="0"/>
              <a:t> </a:t>
            </a:r>
            <a:r>
              <a:rPr lang="en-US" baseline="0" dirty="0" err="1"/>
              <a:t>config</a:t>
            </a:r>
            <a:endParaRPr lang="en-US" baseline="0" dirty="0"/>
          </a:p>
          <a:p>
            <a:r>
              <a:rPr lang="en-US" baseline="0" dirty="0"/>
              <a:t>		startup </a:t>
            </a:r>
            <a:r>
              <a:rPr lang="en-US" baseline="0" dirty="0" err="1"/>
              <a:t>config</a:t>
            </a:r>
            <a:endParaRPr lang="en-US" baseline="0" dirty="0"/>
          </a:p>
          <a:p>
            <a:r>
              <a:rPr lang="en-US" baseline="0" dirty="0"/>
              <a:t>		ftp /  from a </a:t>
            </a:r>
            <a:r>
              <a:rPr lang="en-US" baseline="0" dirty="0" err="1"/>
              <a:t>url</a:t>
            </a:r>
            <a:endParaRPr lang="en-US" baseline="0" dirty="0"/>
          </a:p>
          <a:p>
            <a:endParaRPr lang="en-US" dirty="0"/>
          </a:p>
        </p:txBody>
      </p:sp>
      <p:sp>
        <p:nvSpPr>
          <p:cNvPr id="4" name="Slide Number Placeholder 3"/>
          <p:cNvSpPr>
            <a:spLocks noGrp="1"/>
          </p:cNvSpPr>
          <p:nvPr>
            <p:ph type="sldNum" sz="quarter" idx="10"/>
          </p:nvPr>
        </p:nvSpPr>
        <p:spPr/>
        <p:txBody>
          <a:bodyPr/>
          <a:lstStyle/>
          <a:p>
            <a:fld id="{7B2FCB79-2C0C-F84D-A224-30C295992FCE}" type="slidenum">
              <a:rPr lang="en-US" smtClean="0"/>
              <a:t>22</a:t>
            </a:fld>
            <a:endParaRPr lang="en-US"/>
          </a:p>
        </p:txBody>
      </p:sp>
    </p:spTree>
    <p:extLst>
      <p:ext uri="{BB962C8B-B14F-4D97-AF65-F5344CB8AC3E}">
        <p14:creationId xmlns:p14="http://schemas.microsoft.com/office/powerpoint/2010/main" val="168990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1466" rtl="0" eaLnBrk="1" fontAlgn="auto" latinLnBrk="0" hangingPunct="1">
              <a:lnSpc>
                <a:spcPct val="100000"/>
              </a:lnSpc>
              <a:spcBef>
                <a:spcPts val="0"/>
              </a:spcBef>
              <a:spcAft>
                <a:spcPts val="0"/>
              </a:spcAft>
              <a:buClrTx/>
              <a:buSzTx/>
              <a:buFontTx/>
              <a:buNone/>
              <a:tabLst/>
              <a:defRPr/>
            </a:pPr>
            <a:r>
              <a:rPr lang="en-US" dirty="0"/>
              <a:t>Here is a specific</a:t>
            </a:r>
            <a:r>
              <a:rPr lang="en-US" baseline="0" dirty="0"/>
              <a:t> get-</a:t>
            </a:r>
            <a:r>
              <a:rPr lang="en-US" baseline="0" dirty="0" err="1"/>
              <a:t>config</a:t>
            </a:r>
            <a:r>
              <a:rPr lang="en-US" baseline="0" dirty="0"/>
              <a:t> message to the box – you can see we are asking for running-</a:t>
            </a:r>
            <a:r>
              <a:rPr lang="en-US" baseline="0" dirty="0" err="1"/>
              <a:t>config</a:t>
            </a:r>
            <a:r>
              <a:rPr lang="en-US" baseline="0" dirty="0"/>
              <a:t> and filtering on an interface gig 0</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23</a:t>
            </a:fld>
            <a:endParaRPr lang="en-US" dirty="0"/>
          </a:p>
        </p:txBody>
      </p:sp>
    </p:spTree>
    <p:extLst>
      <p:ext uri="{BB962C8B-B14F-4D97-AF65-F5344CB8AC3E}">
        <p14:creationId xmlns:p14="http://schemas.microsoft.com/office/powerpoint/2010/main" val="1014255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the response as</a:t>
            </a:r>
            <a:r>
              <a:rPr lang="en-US" baseline="0" dirty="0"/>
              <a:t> received, but take a close look, do you know the cli counterpart?...</a:t>
            </a:r>
          </a:p>
          <a:p>
            <a:r>
              <a:rPr lang="en-US" baseline="0" dirty="0"/>
              <a:t>Show run </a:t>
            </a:r>
            <a:r>
              <a:rPr lang="en-US" baseline="0" dirty="0" err="1"/>
              <a:t>int</a:t>
            </a:r>
            <a:endParaRPr lang="en-US" baseline="0" dirty="0"/>
          </a:p>
          <a:p>
            <a:r>
              <a:rPr lang="en-US" baseline="0" dirty="0"/>
              <a:t>Also notice the payload between this slide and the next edit-</a:t>
            </a:r>
            <a:r>
              <a:rPr lang="en-US" baseline="0" dirty="0" err="1"/>
              <a:t>config</a:t>
            </a:r>
            <a:r>
              <a:rPr lang="en-US" baseline="0" dirty="0"/>
              <a:t>?</a:t>
            </a:r>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24</a:t>
            </a:fld>
            <a:endParaRPr lang="en-US" dirty="0"/>
          </a:p>
        </p:txBody>
      </p:sp>
    </p:spTree>
    <p:extLst>
      <p:ext uri="{BB962C8B-B14F-4D97-AF65-F5344CB8AC3E}">
        <p14:creationId xmlns:p14="http://schemas.microsoft.com/office/powerpoint/2010/main" val="206410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get-</a:t>
            </a:r>
            <a:r>
              <a:rPr lang="en-US" dirty="0" err="1"/>
              <a:t>config</a:t>
            </a:r>
            <a:r>
              <a:rPr lang="en-US" dirty="0"/>
              <a:t> is the framework</a:t>
            </a:r>
            <a:r>
              <a:rPr lang="en-US" baseline="0" dirty="0"/>
              <a:t> to edit your </a:t>
            </a:r>
            <a:r>
              <a:rPr lang="en-US" baseline="0" dirty="0" err="1"/>
              <a:t>config</a:t>
            </a:r>
            <a:endParaRPr lang="en-US" baseline="0" dirty="0"/>
          </a:p>
          <a:p>
            <a:endParaRPr lang="en-US" baseline="0" dirty="0"/>
          </a:p>
          <a:p>
            <a:r>
              <a:rPr lang="en-US" baseline="0" dirty="0"/>
              <a:t>Easy SW interface</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25</a:t>
            </a:fld>
            <a:endParaRPr lang="en-US" dirty="0"/>
          </a:p>
        </p:txBody>
      </p:sp>
    </p:spTree>
    <p:extLst>
      <p:ext uri="{BB962C8B-B14F-4D97-AF65-F5344CB8AC3E}">
        <p14:creationId xmlns:p14="http://schemas.microsoft.com/office/powerpoint/2010/main" val="1950503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1466" rtl="0" eaLnBrk="1" fontAlgn="auto" latinLnBrk="0" hangingPunct="1">
              <a:lnSpc>
                <a:spcPct val="100000"/>
              </a:lnSpc>
              <a:spcBef>
                <a:spcPts val="0"/>
              </a:spcBef>
              <a:spcAft>
                <a:spcPts val="0"/>
              </a:spcAft>
              <a:buClrTx/>
              <a:buSzTx/>
              <a:buFontTx/>
              <a:buNone/>
              <a:tabLst/>
              <a:defRPr/>
            </a:pPr>
            <a:r>
              <a:rPr lang="en-US" dirty="0"/>
              <a:t>Ther</a:t>
            </a:r>
            <a:r>
              <a:rPr lang="en-US" baseline="0" dirty="0"/>
              <a:t>e is no grey area on whether the command was received </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26</a:t>
            </a:fld>
            <a:endParaRPr lang="en-US" dirty="0"/>
          </a:p>
        </p:txBody>
      </p:sp>
    </p:spTree>
    <p:extLst>
      <p:ext uri="{BB962C8B-B14F-4D97-AF65-F5344CB8AC3E}">
        <p14:creationId xmlns:p14="http://schemas.microsoft.com/office/powerpoint/2010/main" val="286180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will have computer</a:t>
            </a:r>
            <a:r>
              <a:rPr lang="en-US" baseline="0" dirty="0"/>
              <a:t> with </a:t>
            </a:r>
            <a:r>
              <a:rPr lang="en-US" baseline="0" dirty="0" err="1"/>
              <a:t>Anyconnect</a:t>
            </a:r>
            <a:r>
              <a:rPr lang="en-US" baseline="0" dirty="0"/>
              <a:t> to </a:t>
            </a:r>
            <a:r>
              <a:rPr lang="en-US" baseline="0" dirty="0" err="1"/>
              <a:t>dcloud</a:t>
            </a:r>
            <a:r>
              <a:rPr lang="en-US" baseline="0" dirty="0"/>
              <a:t> instance with IOSXR, IOSXE, IOS, NXOS, ASA devices.</a:t>
            </a:r>
          </a:p>
          <a:p>
            <a:endParaRPr lang="en-US" baseline="0" dirty="0"/>
          </a:p>
          <a:p>
            <a:r>
              <a:rPr lang="en-US" baseline="0" dirty="0"/>
              <a:t>Try out simple </a:t>
            </a:r>
            <a:r>
              <a:rPr lang="en-US" baseline="0" dirty="0" err="1"/>
              <a:t>ansible</a:t>
            </a:r>
            <a:r>
              <a:rPr lang="en-US" baseline="0" dirty="0"/>
              <a:t> core network modules for IOS/IOSXE/IOSXR/NXOS, and </a:t>
            </a:r>
            <a:r>
              <a:rPr lang="en-US" baseline="0" dirty="0" err="1"/>
              <a:t>asa-api</a:t>
            </a:r>
            <a:endParaRPr lang="en-US" baseline="0" dirty="0"/>
          </a:p>
          <a:p>
            <a:endParaRPr lang="en-US" baseline="0" dirty="0"/>
          </a:p>
          <a:p>
            <a:r>
              <a:rPr lang="en-US" baseline="0" dirty="0"/>
              <a:t>Clients need </a:t>
            </a:r>
          </a:p>
          <a:p>
            <a:r>
              <a:rPr lang="en-US" baseline="0" dirty="0"/>
              <a:t>Python, </a:t>
            </a:r>
            <a:r>
              <a:rPr lang="en-US" baseline="0" dirty="0" err="1"/>
              <a:t>ansible</a:t>
            </a:r>
            <a:r>
              <a:rPr lang="en-US" baseline="0" dirty="0"/>
              <a:t>, </a:t>
            </a:r>
            <a:r>
              <a:rPr lang="en-US" baseline="0" dirty="0" err="1"/>
              <a:t>pycsco</a:t>
            </a:r>
            <a:r>
              <a:rPr lang="en-US" baseline="0" dirty="0"/>
              <a:t>, </a:t>
            </a:r>
            <a:r>
              <a:rPr lang="en-US" baseline="0" dirty="0" err="1"/>
              <a:t>pyiosxr</a:t>
            </a:r>
            <a:r>
              <a:rPr lang="en-US" baseline="0" dirty="0"/>
              <a:t>, </a:t>
            </a:r>
            <a:r>
              <a:rPr lang="en-US" baseline="0" dirty="0" err="1"/>
              <a:t>netmiko</a:t>
            </a:r>
            <a:r>
              <a:rPr lang="en-US" baseline="0" dirty="0"/>
              <a:t> from pip</a:t>
            </a:r>
          </a:p>
          <a:p>
            <a:r>
              <a:rPr lang="en-US" baseline="0" dirty="0" err="1"/>
              <a:t>Git</a:t>
            </a:r>
            <a:r>
              <a:rPr lang="en-US" baseline="0" dirty="0"/>
              <a:t> pull </a:t>
            </a:r>
            <a:r>
              <a:rPr lang="en-US" baseline="0" dirty="0" err="1"/>
              <a:t>asa-api</a:t>
            </a:r>
            <a:r>
              <a:rPr lang="en-US" baseline="0" dirty="0"/>
              <a:t>, </a:t>
            </a:r>
          </a:p>
          <a:p>
            <a:endParaRPr lang="en-US" dirty="0"/>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2</a:t>
            </a:fld>
            <a:endParaRPr lang="en-US" dirty="0">
              <a:solidFill>
                <a:prstClr val="black"/>
              </a:solidFill>
            </a:endParaRPr>
          </a:p>
        </p:txBody>
      </p:sp>
      <p:sp>
        <p:nvSpPr>
          <p:cNvPr id="8" name="Date Placeholder 7"/>
          <p:cNvSpPr>
            <a:spLocks noGrp="1"/>
          </p:cNvSpPr>
          <p:nvPr>
            <p:ph type="dt" idx="11"/>
          </p:nvPr>
        </p:nvSpPr>
        <p:spPr/>
        <p:txBody>
          <a:bodyPr/>
          <a:lstStyle/>
          <a:p>
            <a:fld id="{B98C7F94-0267-4697-BB6C-D5CE986C7A68}" type="datetime1">
              <a:rPr lang="en-US" smtClean="0"/>
              <a:t>2/16/17</a:t>
            </a:fld>
            <a:endParaRPr lang="en-US" dirty="0"/>
          </a:p>
        </p:txBody>
      </p:sp>
      <p:sp>
        <p:nvSpPr>
          <p:cNvPr id="9" name="Header Placeholder 8"/>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2941598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Bad data in</a:t>
            </a:r>
            <a:r>
              <a:rPr lang="en-US" baseline="0" dirty="0"/>
              <a:t> edit rolls back the whole transaction</a:t>
            </a:r>
          </a:p>
          <a:p>
            <a:endParaRPr lang="en-US" baseline="0" dirty="0"/>
          </a:p>
          <a:p>
            <a:r>
              <a:rPr lang="en-US" baseline="0" dirty="0"/>
              <a:t>Notice the description was changed as well, however the </a:t>
            </a:r>
            <a:r>
              <a:rPr lang="en-US" baseline="0" dirty="0" err="1"/>
              <a:t>transations</a:t>
            </a:r>
            <a:r>
              <a:rPr lang="en-US" baseline="0" dirty="0"/>
              <a:t> are all or none.  In this case no changes in the transaction will apply </a:t>
            </a:r>
          </a:p>
          <a:p>
            <a:endParaRPr lang="en-US" baseline="0" dirty="0"/>
          </a:p>
          <a:p>
            <a:r>
              <a:rPr lang="en-US" baseline="0" dirty="0"/>
              <a:t>How would a </a:t>
            </a:r>
            <a:r>
              <a:rPr lang="en-US" baseline="0" dirty="0" err="1"/>
              <a:t>Cli</a:t>
            </a:r>
            <a:r>
              <a:rPr lang="en-US" baseline="0" dirty="0"/>
              <a:t> any error in the middle of the script react?  Not good, gives unknown outcome</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27</a:t>
            </a:fld>
            <a:endParaRPr lang="en-US" dirty="0"/>
          </a:p>
        </p:txBody>
      </p:sp>
    </p:spTree>
    <p:extLst>
      <p:ext uri="{BB962C8B-B14F-4D97-AF65-F5344CB8AC3E}">
        <p14:creationId xmlns:p14="http://schemas.microsoft.com/office/powerpoint/2010/main" val="398973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1466" rtl="0" eaLnBrk="1" fontAlgn="auto" latinLnBrk="0" hangingPunct="1">
              <a:lnSpc>
                <a:spcPct val="100000"/>
              </a:lnSpc>
              <a:spcBef>
                <a:spcPts val="0"/>
              </a:spcBef>
              <a:spcAft>
                <a:spcPts val="0"/>
              </a:spcAft>
              <a:buClrTx/>
              <a:buSzTx/>
              <a:buFontTx/>
              <a:buNone/>
              <a:tabLst/>
              <a:defRPr/>
            </a:pPr>
            <a:r>
              <a:rPr lang="en-US" dirty="0"/>
              <a:t>And here is the response of our failed edit</a:t>
            </a:r>
          </a:p>
          <a:p>
            <a:pPr marL="0" marR="0" indent="0" algn="l" defTabSz="911466" rtl="0" eaLnBrk="1" fontAlgn="auto" latinLnBrk="0" hangingPunct="1">
              <a:lnSpc>
                <a:spcPct val="100000"/>
              </a:lnSpc>
              <a:spcBef>
                <a:spcPts val="0"/>
              </a:spcBef>
              <a:spcAft>
                <a:spcPts val="0"/>
              </a:spcAft>
              <a:buClrTx/>
              <a:buSzTx/>
              <a:buFontTx/>
              <a:buNone/>
              <a:tabLst/>
              <a:defRPr/>
            </a:pPr>
            <a:endParaRPr lang="en-US" dirty="0"/>
          </a:p>
          <a:p>
            <a:pPr marL="0" marR="0" indent="0" algn="l" defTabSz="911466" rtl="0" eaLnBrk="1" fontAlgn="auto" latinLnBrk="0" hangingPunct="1">
              <a:lnSpc>
                <a:spcPct val="100000"/>
              </a:lnSpc>
              <a:spcBef>
                <a:spcPts val="0"/>
              </a:spcBef>
              <a:spcAft>
                <a:spcPts val="0"/>
              </a:spcAft>
              <a:buClrTx/>
              <a:buSzTx/>
              <a:buFontTx/>
              <a:buNone/>
              <a:tabLst/>
              <a:defRPr/>
            </a:pPr>
            <a:r>
              <a:rPr lang="en-US" dirty="0"/>
              <a:t>the entire transaction</a:t>
            </a:r>
            <a:r>
              <a:rPr lang="en-US" baseline="0" dirty="0"/>
              <a:t> is nullified.</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28</a:t>
            </a:fld>
            <a:endParaRPr lang="en-US" dirty="0"/>
          </a:p>
        </p:txBody>
      </p:sp>
    </p:spTree>
    <p:extLst>
      <p:ext uri="{BB962C8B-B14F-4D97-AF65-F5344CB8AC3E}">
        <p14:creationId xmlns:p14="http://schemas.microsoft.com/office/powerpoint/2010/main" val="1316692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Cmd</a:t>
            </a:r>
            <a:r>
              <a:rPr lang="en-US" dirty="0" smtClean="0"/>
              <a:t> 4-5</a:t>
            </a:r>
            <a:endParaRPr lang="en-US" dirty="0"/>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92A6B243-4EDD-49EB-AAB7-BF6585B3FF7C}" type="datetime1">
              <a:rPr lang="en-US" smtClean="0"/>
              <a:t>2/16/17</a:t>
            </a:fld>
            <a:endParaRPr lang="en-US" dirty="0"/>
          </a:p>
        </p:txBody>
      </p:sp>
      <p:sp>
        <p:nvSpPr>
          <p:cNvPr id="6" name="Slide Number Placeholder 5"/>
          <p:cNvSpPr>
            <a:spLocks noGrp="1"/>
          </p:cNvSpPr>
          <p:nvPr>
            <p:ph type="sldNum" sz="quarter" idx="12"/>
          </p:nvPr>
        </p:nvSpPr>
        <p:spPr/>
        <p:txBody>
          <a:bodyPr/>
          <a:lstStyle/>
          <a:p>
            <a:fld id="{0ADFA4A4-C10A-49FC-AF1A-861163FEA0B7}" type="slidenum">
              <a:rPr lang="en-US" smtClean="0"/>
              <a:t>30</a:t>
            </a:fld>
            <a:endParaRPr lang="en-US" dirty="0"/>
          </a:p>
        </p:txBody>
      </p:sp>
    </p:spTree>
    <p:extLst>
      <p:ext uri="{BB962C8B-B14F-4D97-AF65-F5344CB8AC3E}">
        <p14:creationId xmlns:p14="http://schemas.microsoft.com/office/powerpoint/2010/main" val="684612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capability discovery as part of the initial handshake</a:t>
            </a:r>
            <a:r>
              <a:rPr lang="en-US" baseline="0" dirty="0"/>
              <a:t> with the device, you can even download the models the device supports to take a </a:t>
            </a:r>
            <a:r>
              <a:rPr lang="en-US" baseline="0" dirty="0" err="1"/>
              <a:t>sloce</a:t>
            </a:r>
            <a:r>
              <a:rPr lang="en-US" baseline="0" dirty="0"/>
              <a:t> look at your options</a:t>
            </a:r>
            <a:endParaRPr lang="en-US" dirty="0"/>
          </a:p>
          <a:p>
            <a:endParaRPr lang="en-US" dirty="0"/>
          </a:p>
          <a:p>
            <a:r>
              <a:rPr lang="en-US" dirty="0" err="1"/>
              <a:t>Transations</a:t>
            </a:r>
            <a:r>
              <a:rPr lang="en-US" baseline="0" dirty="0"/>
              <a:t> – all or nothing.  There is also a concept of confirmed </a:t>
            </a:r>
            <a:r>
              <a:rPr lang="en-US" baseline="0" dirty="0" err="1"/>
              <a:t>commmit</a:t>
            </a:r>
            <a:r>
              <a:rPr lang="en-US" baseline="0" dirty="0"/>
              <a:t> where even save a properly formatted bad </a:t>
            </a:r>
            <a:r>
              <a:rPr lang="en-US" baseline="0" dirty="0" err="1"/>
              <a:t>config</a:t>
            </a:r>
            <a:r>
              <a:rPr lang="en-US" baseline="0" dirty="0"/>
              <a:t> change will rollback without a confirmed commit message</a:t>
            </a:r>
          </a:p>
          <a:p>
            <a:endParaRPr lang="en-US" baseline="0" dirty="0"/>
          </a:p>
          <a:p>
            <a:r>
              <a:rPr lang="en-US" baseline="0" dirty="0"/>
              <a:t>Notification of success of intent</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31</a:t>
            </a:fld>
            <a:endParaRPr lang="en-US" dirty="0"/>
          </a:p>
        </p:txBody>
      </p:sp>
    </p:spTree>
    <p:extLst>
      <p:ext uri="{BB962C8B-B14F-4D97-AF65-F5344CB8AC3E}">
        <p14:creationId xmlns:p14="http://schemas.microsoft.com/office/powerpoint/2010/main" val="1515225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39E3EF-7728-464C-BD3E-844BC429B6E9}" type="slidenum">
              <a:rPr lang="en-US" smtClean="0">
                <a:solidFill>
                  <a:prstClr val="black"/>
                </a:solidFill>
              </a:rPr>
              <a:pPr/>
              <a:t>32</a:t>
            </a:fld>
            <a:endParaRPr lang="en-US" dirty="0">
              <a:solidFill>
                <a:prstClr val="black"/>
              </a:solidFill>
            </a:endParaRPr>
          </a:p>
        </p:txBody>
      </p:sp>
      <p:sp>
        <p:nvSpPr>
          <p:cNvPr id="8" name="Date Placeholder 7"/>
          <p:cNvSpPr>
            <a:spLocks noGrp="1"/>
          </p:cNvSpPr>
          <p:nvPr>
            <p:ph type="dt" idx="11"/>
          </p:nvPr>
        </p:nvSpPr>
        <p:spPr/>
        <p:txBody>
          <a:bodyPr/>
          <a:lstStyle/>
          <a:p>
            <a:fld id="{6833E15F-EE07-4CC3-8C46-C9A49201E283}" type="datetime1">
              <a:rPr lang="en-US" smtClean="0"/>
              <a:t>2/16/17</a:t>
            </a:fld>
            <a:endParaRPr lang="en-US" dirty="0"/>
          </a:p>
        </p:txBody>
      </p:sp>
      <p:sp>
        <p:nvSpPr>
          <p:cNvPr id="9" name="Header Placeholder 8"/>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1245871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a:t>
            </a:r>
            <a:r>
              <a:rPr lang="en-US" baseline="0" dirty="0"/>
              <a:t> Networking configuration as a set of structured variables. YAML above.</a:t>
            </a:r>
          </a:p>
          <a:p>
            <a:r>
              <a:rPr lang="en-US" baseline="0" dirty="0"/>
              <a:t>This is fully abstracted variable skeleton. How it gets pushed no longer matters.</a:t>
            </a:r>
            <a:endParaRPr lang="en-US" dirty="0"/>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C2DB8C41-1C45-4E30-BA38-447F1AF8B08D}" type="datetime1">
              <a:rPr lang="en-US" smtClean="0"/>
              <a:t>2/16/17</a:t>
            </a:fld>
            <a:endParaRPr lang="en-US" dirty="0"/>
          </a:p>
        </p:txBody>
      </p:sp>
      <p:sp>
        <p:nvSpPr>
          <p:cNvPr id="6" name="Slide Number Placeholder 5"/>
          <p:cNvSpPr>
            <a:spLocks noGrp="1"/>
          </p:cNvSpPr>
          <p:nvPr>
            <p:ph type="sldNum" sz="quarter" idx="12"/>
          </p:nvPr>
        </p:nvSpPr>
        <p:spPr/>
        <p:txBody>
          <a:bodyPr/>
          <a:lstStyle/>
          <a:p>
            <a:fld id="{0ADFA4A4-C10A-49FC-AF1A-861163FEA0B7}" type="slidenum">
              <a:rPr lang="en-US" smtClean="0"/>
              <a:t>33</a:t>
            </a:fld>
            <a:endParaRPr lang="en-US" dirty="0"/>
          </a:p>
        </p:txBody>
      </p:sp>
    </p:spTree>
    <p:extLst>
      <p:ext uri="{BB962C8B-B14F-4D97-AF65-F5344CB8AC3E}">
        <p14:creationId xmlns:p14="http://schemas.microsoft.com/office/powerpoint/2010/main" val="1599006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9200487D-EAB0-4949-861D-CB036682A5C9}" type="datetime1">
              <a:rPr lang="en-US" smtClean="0"/>
              <a:t>2/16/17</a:t>
            </a:fld>
            <a:endParaRPr lang="en-US" dirty="0"/>
          </a:p>
        </p:txBody>
      </p:sp>
      <p:sp>
        <p:nvSpPr>
          <p:cNvPr id="6" name="Slide Number Placeholder 5"/>
          <p:cNvSpPr>
            <a:spLocks noGrp="1"/>
          </p:cNvSpPr>
          <p:nvPr>
            <p:ph type="sldNum" sz="quarter" idx="12"/>
          </p:nvPr>
        </p:nvSpPr>
        <p:spPr/>
        <p:txBody>
          <a:bodyPr/>
          <a:lstStyle/>
          <a:p>
            <a:fld id="{0ADFA4A4-C10A-49FC-AF1A-861163FEA0B7}" type="slidenum">
              <a:rPr lang="en-US" smtClean="0"/>
              <a:t>34</a:t>
            </a:fld>
            <a:endParaRPr lang="en-US" dirty="0"/>
          </a:p>
        </p:txBody>
      </p:sp>
    </p:spTree>
    <p:extLst>
      <p:ext uri="{BB962C8B-B14F-4D97-AF65-F5344CB8AC3E}">
        <p14:creationId xmlns:p14="http://schemas.microsoft.com/office/powerpoint/2010/main" val="15796553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37</a:t>
            </a:fld>
            <a:endParaRPr lang="en-US" dirty="0">
              <a:solidFill>
                <a:prstClr val="black"/>
              </a:solidFill>
            </a:endParaRPr>
          </a:p>
        </p:txBody>
      </p:sp>
      <p:sp>
        <p:nvSpPr>
          <p:cNvPr id="7" name="Date Placeholder 6"/>
          <p:cNvSpPr>
            <a:spLocks noGrp="1"/>
          </p:cNvSpPr>
          <p:nvPr>
            <p:ph type="dt" idx="11"/>
          </p:nvPr>
        </p:nvSpPr>
        <p:spPr/>
        <p:txBody>
          <a:bodyPr/>
          <a:lstStyle/>
          <a:p>
            <a:fld id="{BD93E24F-E538-487A-854B-0C5EA17120A4}" type="datetime1">
              <a:rPr lang="en-US" smtClean="0"/>
              <a:t>2/16/17</a:t>
            </a:fld>
            <a:endParaRPr lang="en-US" dirty="0"/>
          </a:p>
        </p:txBody>
      </p:sp>
      <p:sp>
        <p:nvSpPr>
          <p:cNvPr id="8" name="Header Placeholder 7"/>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2736008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4039E3EF-7728-464C-BD3E-844BC429B6E9}" type="slidenum">
              <a:rPr lang="en-US" smtClean="0">
                <a:solidFill>
                  <a:prstClr val="black"/>
                </a:solidFill>
              </a:rPr>
              <a:pPr/>
              <a:t>38</a:t>
            </a:fld>
            <a:endParaRPr lang="en-US" dirty="0">
              <a:solidFill>
                <a:prstClr val="black"/>
              </a:solidFill>
            </a:endParaRPr>
          </a:p>
        </p:txBody>
      </p:sp>
      <p:sp>
        <p:nvSpPr>
          <p:cNvPr id="7" name="Date Placeholder 6"/>
          <p:cNvSpPr>
            <a:spLocks noGrp="1"/>
          </p:cNvSpPr>
          <p:nvPr>
            <p:ph type="dt" idx="13"/>
          </p:nvPr>
        </p:nvSpPr>
        <p:spPr/>
        <p:txBody>
          <a:bodyPr/>
          <a:lstStyle/>
          <a:p>
            <a:fld id="{B3F5D411-462D-45FE-BC5C-05A9A601FCCC}" type="datetime1">
              <a:rPr lang="en-US" smtClean="0"/>
              <a:t>2/16/17</a:t>
            </a:fld>
            <a:endParaRPr lang="en-US" dirty="0"/>
          </a:p>
        </p:txBody>
      </p:sp>
      <p:sp>
        <p:nvSpPr>
          <p:cNvPr id="8" name="Header Placeholder 7"/>
          <p:cNvSpPr>
            <a:spLocks noGrp="1"/>
          </p:cNvSpPr>
          <p:nvPr>
            <p:ph type="hdr" sz="quarter" idx="14"/>
          </p:nvPr>
        </p:nvSpPr>
        <p:spPr/>
        <p:txBody>
          <a:bodyPr/>
          <a:lstStyle/>
          <a:p>
            <a:r>
              <a:rPr lang="en-US" dirty="0"/>
              <a:t>Cisco Live 2016</a:t>
            </a:r>
          </a:p>
        </p:txBody>
      </p:sp>
    </p:spTree>
    <p:extLst>
      <p:ext uri="{BB962C8B-B14F-4D97-AF65-F5344CB8AC3E}">
        <p14:creationId xmlns:p14="http://schemas.microsoft.com/office/powerpoint/2010/main" val="1208215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39E3EF-7728-464C-BD3E-844BC429B6E9}" type="slidenum">
              <a:rPr lang="en-US" smtClean="0">
                <a:solidFill>
                  <a:prstClr val="black"/>
                </a:solidFill>
              </a:rPr>
              <a:pPr/>
              <a:t>41</a:t>
            </a:fld>
            <a:endParaRPr lang="en-US" dirty="0">
              <a:solidFill>
                <a:prstClr val="black"/>
              </a:solidFill>
            </a:endParaRPr>
          </a:p>
        </p:txBody>
      </p:sp>
      <p:sp>
        <p:nvSpPr>
          <p:cNvPr id="7" name="Date Placeholder 6"/>
          <p:cNvSpPr>
            <a:spLocks noGrp="1"/>
          </p:cNvSpPr>
          <p:nvPr>
            <p:ph type="dt" idx="11"/>
          </p:nvPr>
        </p:nvSpPr>
        <p:spPr/>
        <p:txBody>
          <a:bodyPr/>
          <a:lstStyle/>
          <a:p>
            <a:fld id="{0410E20D-8E95-4E89-9E4D-26A2F860EB9C}" type="datetime1">
              <a:rPr lang="en-US" smtClean="0"/>
              <a:t>2/16/17</a:t>
            </a:fld>
            <a:endParaRPr lang="en-US" dirty="0"/>
          </a:p>
        </p:txBody>
      </p:sp>
      <p:sp>
        <p:nvSpPr>
          <p:cNvPr id="8" name="Header Placeholder 7"/>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4153672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39E3EF-7728-464C-BD3E-844BC429B6E9}" type="slidenum">
              <a:rPr lang="en-US" smtClean="0">
                <a:solidFill>
                  <a:prstClr val="black"/>
                </a:solidFill>
              </a:rPr>
              <a:pPr/>
              <a:t>3</a:t>
            </a:fld>
            <a:endParaRPr lang="en-US">
              <a:solidFill>
                <a:prstClr val="black"/>
              </a:solidFill>
            </a:endParaRPr>
          </a:p>
        </p:txBody>
      </p:sp>
      <p:sp>
        <p:nvSpPr>
          <p:cNvPr id="8" name="Date Placeholder 7"/>
          <p:cNvSpPr>
            <a:spLocks noGrp="1"/>
          </p:cNvSpPr>
          <p:nvPr>
            <p:ph type="dt" idx="11"/>
          </p:nvPr>
        </p:nvSpPr>
        <p:spPr/>
        <p:txBody>
          <a:bodyPr/>
          <a:lstStyle/>
          <a:p>
            <a:fld id="{CCBF8B86-8E3F-4967-B61E-CF2EA6FCFF27}" type="datetime1">
              <a:rPr lang="en-US" smtClean="0"/>
              <a:t>2/16/17</a:t>
            </a:fld>
            <a:endParaRPr lang="en-US"/>
          </a:p>
        </p:txBody>
      </p:sp>
      <p:sp>
        <p:nvSpPr>
          <p:cNvPr id="9" name="Header Placeholder 8"/>
          <p:cNvSpPr>
            <a:spLocks noGrp="1"/>
          </p:cNvSpPr>
          <p:nvPr>
            <p:ph type="hdr" sz="quarter" idx="12"/>
          </p:nvPr>
        </p:nvSpPr>
        <p:spPr/>
        <p:txBody>
          <a:bodyPr/>
          <a:lstStyle/>
          <a:p>
            <a:r>
              <a:rPr lang="en-US"/>
              <a:t>Cisco Live 2016</a:t>
            </a:r>
            <a:endParaRPr lang="en-US" dirty="0"/>
          </a:p>
        </p:txBody>
      </p:sp>
    </p:spTree>
    <p:extLst>
      <p:ext uri="{BB962C8B-B14F-4D97-AF65-F5344CB8AC3E}">
        <p14:creationId xmlns:p14="http://schemas.microsoft.com/office/powerpoint/2010/main" val="1259024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2FBBFF4-3870-4421-A2C2-2AEF7218825D}"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prstClr val="black"/>
              </a:solidFill>
              <a:effectLst/>
              <a:uLnTx/>
              <a:uFillTx/>
            </a:endParaRPr>
          </a:p>
        </p:txBody>
      </p:sp>
      <p:sp>
        <p:nvSpPr>
          <p:cNvPr id="7" name="Date Placeholder 6"/>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E714F35-7A3F-4B03-B683-275F8E68A63B}" type="datetime1">
              <a:rPr kumimoji="0" lang="en-US" sz="1800" b="0" i="0" u="none" strike="noStrike" kern="0" cap="none" spc="0" normalizeH="0" baseline="0" noProof="0" smtClean="0">
                <a:ln>
                  <a:noFill/>
                </a:ln>
                <a:solidFill>
                  <a:sysClr val="windowText" lastClr="000000"/>
                </a:solidFill>
                <a:effectLst/>
                <a:uLnTx/>
                <a:uFillTx/>
              </a:rPr>
              <a:t>2/16/17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8" name="Header Placeholder 7"/>
          <p:cNvSpPr>
            <a:spLocks noGrp="1"/>
          </p:cNvSpPr>
          <p:nvPr>
            <p:ph type="hdr"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Cisco Live 2016</a:t>
            </a:r>
          </a:p>
        </p:txBody>
      </p:sp>
    </p:spTree>
    <p:extLst>
      <p:ext uri="{BB962C8B-B14F-4D97-AF65-F5344CB8AC3E}">
        <p14:creationId xmlns:p14="http://schemas.microsoft.com/office/powerpoint/2010/main" val="30658847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Transport options to get yang from a to b</a:t>
            </a:r>
          </a:p>
          <a:p>
            <a:endParaRPr lang="en-US" dirty="0"/>
          </a:p>
          <a:p>
            <a:r>
              <a:rPr lang="en-US" dirty="0"/>
              <a:t>But before</a:t>
            </a:r>
            <a:r>
              <a:rPr lang="en-US" baseline="0" dirty="0"/>
              <a:t> we dive into the details on the protocols we need to take a quick detour to the encoding formats they use</a:t>
            </a:r>
            <a:endParaRPr lang="en-US" dirty="0"/>
          </a:p>
          <a:p>
            <a:endParaRPr lang="en-US" dirty="0"/>
          </a:p>
        </p:txBody>
      </p:sp>
      <p:sp>
        <p:nvSpPr>
          <p:cNvPr id="4" name="Header Placeholder 3"/>
          <p:cNvSpPr>
            <a:spLocks noGrp="1"/>
          </p:cNvSpPr>
          <p:nvPr>
            <p:ph type="hdr" sz="quarter" idx="10"/>
          </p:nvPr>
        </p:nvSpPr>
        <p:spPr/>
        <p:txBody>
          <a:bodyPr/>
          <a:lstStyle/>
          <a:p>
            <a:r>
              <a:rPr lang="en-US">
                <a:solidFill>
                  <a:prstClr val="black"/>
                </a:solidFill>
              </a:rPr>
              <a:t>Cisco Live 2016</a:t>
            </a:r>
            <a:endParaRPr lang="en-US" dirty="0">
              <a:solidFill>
                <a:prstClr val="black"/>
              </a:solidFill>
            </a:endParaRPr>
          </a:p>
        </p:txBody>
      </p:sp>
      <p:sp>
        <p:nvSpPr>
          <p:cNvPr id="5" name="Date Placeholder 4"/>
          <p:cNvSpPr>
            <a:spLocks noGrp="1"/>
          </p:cNvSpPr>
          <p:nvPr>
            <p:ph type="dt" idx="11"/>
          </p:nvPr>
        </p:nvSpPr>
        <p:spPr/>
        <p:txBody>
          <a:bodyPr/>
          <a:lstStyle/>
          <a:p>
            <a:fld id="{B8D55DDD-D65C-4B7D-8B9E-D07DFA7086FF}" type="datetime1">
              <a:rPr lang="en-US" smtClean="0">
                <a:solidFill>
                  <a:prstClr val="black"/>
                </a:solidFill>
              </a:rPr>
              <a:t>2/16/17</a:t>
            </a:fld>
            <a:endParaRPr lang="en-US">
              <a:solidFill>
                <a:prstClr val="black"/>
              </a:solidFill>
            </a:endParaRPr>
          </a:p>
        </p:txBody>
      </p:sp>
      <p:sp>
        <p:nvSpPr>
          <p:cNvPr id="6" name="Slide Number Placeholder 5"/>
          <p:cNvSpPr>
            <a:spLocks noGrp="1"/>
          </p:cNvSpPr>
          <p:nvPr>
            <p:ph type="sldNum" sz="quarter" idx="12"/>
          </p:nvPr>
        </p:nvSpPr>
        <p:spPr/>
        <p:txBody>
          <a:bodyPr/>
          <a:lstStyle/>
          <a:p>
            <a:fld id="{0ADFA4A4-C10A-49FC-AF1A-861163FEA0B7}"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9248035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an API</a:t>
            </a:r>
            <a:r>
              <a:rPr lang="en-US" baseline="0" dirty="0"/>
              <a:t> construct to present a http like interface with familiar operation verbs like get/post/put/delete</a:t>
            </a:r>
          </a:p>
          <a:p>
            <a:endParaRPr lang="en-US" baseline="0" dirty="0"/>
          </a:p>
          <a:p>
            <a:r>
              <a:rPr lang="en-US" baseline="0" dirty="0"/>
              <a:t>Intentionally stateless with a focus on state transfer, from state a to state b, Like </a:t>
            </a:r>
            <a:r>
              <a:rPr lang="en-US" baseline="0" dirty="0" err="1"/>
              <a:t>netconf</a:t>
            </a:r>
            <a:r>
              <a:rPr lang="en-US" baseline="0" dirty="0"/>
              <a:t> - no issues with command sequencing or order operations</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47</a:t>
            </a:fld>
            <a:endParaRPr lang="en-US" dirty="0"/>
          </a:p>
        </p:txBody>
      </p:sp>
    </p:spTree>
    <p:extLst>
      <p:ext uri="{BB962C8B-B14F-4D97-AF65-F5344CB8AC3E}">
        <p14:creationId xmlns:p14="http://schemas.microsoft.com/office/powerpoint/2010/main" val="2678958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2FBBFF4-3870-4421-A2C2-2AEF7218825D}"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prstClr val="black"/>
              </a:solidFill>
              <a:effectLst/>
              <a:uLnTx/>
              <a:uFillTx/>
            </a:endParaRPr>
          </a:p>
        </p:txBody>
      </p:sp>
      <p:sp>
        <p:nvSpPr>
          <p:cNvPr id="7" name="Date Placeholder 6"/>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E714F35-7A3F-4B03-B683-275F8E68A63B}" type="datetime1">
              <a:rPr kumimoji="0" lang="en-US" sz="1800" b="0" i="0" u="none" strike="noStrike" kern="0" cap="none" spc="0" normalizeH="0" baseline="0" noProof="0" smtClean="0">
                <a:ln>
                  <a:noFill/>
                </a:ln>
                <a:solidFill>
                  <a:sysClr val="windowText" lastClr="000000"/>
                </a:solidFill>
                <a:effectLst/>
                <a:uLnTx/>
                <a:uFillTx/>
              </a:rPr>
              <a:t>2/16/17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8" name="Header Placeholder 7"/>
          <p:cNvSpPr>
            <a:spLocks noGrp="1"/>
          </p:cNvSpPr>
          <p:nvPr>
            <p:ph type="hdr"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Cisco Live 2016</a:t>
            </a:r>
          </a:p>
        </p:txBody>
      </p:sp>
    </p:spTree>
    <p:extLst>
      <p:ext uri="{BB962C8B-B14F-4D97-AF65-F5344CB8AC3E}">
        <p14:creationId xmlns:p14="http://schemas.microsoft.com/office/powerpoint/2010/main" val="4101864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something that is ...</a:t>
            </a:r>
          </a:p>
          <a:p>
            <a:r>
              <a:rPr lang="en-US" dirty="0"/>
              <a:t>efficient - it has to save time, not just for fun</a:t>
            </a:r>
          </a:p>
          <a:p>
            <a:r>
              <a:rPr lang="en-US" dirty="0"/>
              <a:t>repeatable - repeat the process and expect a</a:t>
            </a:r>
            <a:r>
              <a:rPr lang="en-US" baseline="0" dirty="0"/>
              <a:t> similar result</a:t>
            </a:r>
            <a:r>
              <a:rPr lang="en-US" dirty="0"/>
              <a:t> if there are minor changes or I want to run again and take advantage of </a:t>
            </a:r>
            <a:r>
              <a:rPr lang="en-US" dirty="0" err="1"/>
              <a:t>idempotency</a:t>
            </a:r>
            <a:endParaRPr lang="en-US" dirty="0"/>
          </a:p>
          <a:p>
            <a:r>
              <a:rPr lang="en-US" dirty="0"/>
              <a:t>reusable - the same framework </a:t>
            </a:r>
            <a:r>
              <a:rPr lang="en-US" dirty="0" err="1"/>
              <a:t>Im</a:t>
            </a:r>
            <a:r>
              <a:rPr lang="en-US" dirty="0"/>
              <a:t> using for routers I want to use for switches or even servers</a:t>
            </a:r>
          </a:p>
          <a:p>
            <a:r>
              <a:rPr lang="en-US" dirty="0"/>
              <a:t>observable - logging and output data to validate and audit</a:t>
            </a:r>
          </a:p>
          <a:p>
            <a:r>
              <a:rPr lang="en-US" dirty="0"/>
              <a:t>revision controlled - a central repo for code to share and collaborate (</a:t>
            </a:r>
            <a:r>
              <a:rPr lang="en-US" dirty="0" err="1"/>
              <a:t>git</a:t>
            </a:r>
            <a:r>
              <a:rPr lang="en-US" dirty="0"/>
              <a:t>, </a:t>
            </a:r>
            <a:r>
              <a:rPr lang="en-US" dirty="0" err="1"/>
              <a:t>gerrit</a:t>
            </a:r>
            <a:r>
              <a:rPr lang="en-US" dirty="0"/>
              <a:t>, </a:t>
            </a:r>
            <a:r>
              <a:rPr lang="en-US" dirty="0" err="1"/>
              <a:t>cvs</a:t>
            </a:r>
            <a:r>
              <a:rPr lang="en-US" dirty="0"/>
              <a:t>, </a:t>
            </a:r>
            <a:r>
              <a:rPr lang="en-US" dirty="0" err="1"/>
              <a:t>etc</a:t>
            </a:r>
            <a:r>
              <a:rPr lang="en-US" dirty="0"/>
              <a:t>)</a:t>
            </a:r>
          </a:p>
          <a:p>
            <a:r>
              <a:rPr lang="en-US" dirty="0"/>
              <a:t>standard - I want an industry backed product or tool that is going to be there for a while and that I can leverage a wide range of developers</a:t>
            </a:r>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0B3FA987-579C-40C1-8CB9-B4A093D45B1D}" type="datetime1">
              <a:rPr lang="en-US" smtClean="0"/>
              <a:t>2/16/17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6</a:t>
            </a:fld>
            <a:endParaRPr lang="en-US"/>
          </a:p>
        </p:txBody>
      </p:sp>
    </p:spTree>
    <p:extLst>
      <p:ext uri="{BB962C8B-B14F-4D97-AF65-F5344CB8AC3E}">
        <p14:creationId xmlns:p14="http://schemas.microsoft.com/office/powerpoint/2010/main" val="1597745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Got permission</a:t>
            </a:r>
            <a:r>
              <a:rPr lang="en-US" baseline="0" dirty="0"/>
              <a:t> from Warren </a:t>
            </a:r>
            <a:r>
              <a:rPr lang="en-US" baseline="0" dirty="0" err="1"/>
              <a:t>Zweigart</a:t>
            </a:r>
            <a:r>
              <a:rPr lang="en-US" baseline="0" dirty="0"/>
              <a:t> &lt;</a:t>
            </a:r>
            <a:r>
              <a:rPr lang="en-US" baseline="0" dirty="0" err="1"/>
              <a:t>wzweigart@ansible.com</a:t>
            </a:r>
            <a:r>
              <a:rPr lang="en-US" baseline="0" dirty="0"/>
              <a:t>&gt;</a:t>
            </a:r>
          </a:p>
          <a:p>
            <a:endParaRPr lang="en-US" baseline="0" dirty="0"/>
          </a:p>
          <a:p>
            <a:r>
              <a:rPr lang="en-US" sz="900" u="sng" kern="1200" dirty="0">
                <a:solidFill>
                  <a:schemeClr val="tx1"/>
                </a:solidFill>
                <a:latin typeface="+mn-lt"/>
                <a:ea typeface="+mn-ea"/>
                <a:cs typeface="+mn-cs"/>
              </a:rPr>
              <a:t>https://</a:t>
            </a:r>
            <a:r>
              <a:rPr lang="en-US" sz="900" u="sng" kern="1200" dirty="0" err="1">
                <a:solidFill>
                  <a:schemeClr val="tx1"/>
                </a:solidFill>
                <a:latin typeface="+mn-lt"/>
                <a:ea typeface="+mn-ea"/>
                <a:cs typeface="+mn-cs"/>
              </a:rPr>
              <a:t>www.ansible.com</a:t>
            </a:r>
            <a:r>
              <a:rPr lang="en-US" sz="900" u="sng" kern="1200" dirty="0">
                <a:solidFill>
                  <a:schemeClr val="tx1"/>
                </a:solidFill>
                <a:latin typeface="+mn-lt"/>
                <a:ea typeface="+mn-ea"/>
                <a:cs typeface="+mn-cs"/>
              </a:rPr>
              <a:t>/logos</a:t>
            </a:r>
            <a:endParaRPr lang="en-US" dirty="0"/>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AAECE9EE-6E1C-4239-B367-690A11D3AE5F}" type="datetime1">
              <a:rPr lang="en-US" smtClean="0"/>
              <a:t>2/16/17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7</a:t>
            </a:fld>
            <a:endParaRPr lang="en-US"/>
          </a:p>
        </p:txBody>
      </p:sp>
    </p:spTree>
    <p:extLst>
      <p:ext uri="{BB962C8B-B14F-4D97-AF65-F5344CB8AC3E}">
        <p14:creationId xmlns:p14="http://schemas.microsoft.com/office/powerpoint/2010/main" val="1630736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Agentless- we cant load an</a:t>
            </a:r>
            <a:r>
              <a:rPr lang="en-US" baseline="0" dirty="0"/>
              <a:t> agent on most network devices</a:t>
            </a:r>
          </a:p>
          <a:p>
            <a:r>
              <a:rPr lang="en-US" baseline="0" dirty="0"/>
              <a:t>Server team was already on </a:t>
            </a:r>
            <a:r>
              <a:rPr lang="en-US" baseline="0" dirty="0" err="1"/>
              <a:t>ansible</a:t>
            </a:r>
            <a:r>
              <a:rPr lang="en-US" baseline="0" dirty="0"/>
              <a:t> for deployment and </a:t>
            </a:r>
          </a:p>
          <a:p>
            <a:r>
              <a:rPr lang="en-US" baseline="0" dirty="0"/>
              <a:t>Represented the </a:t>
            </a:r>
            <a:r>
              <a:rPr lang="en-US" baseline="0" dirty="0" err="1"/>
              <a:t>infrastrucure</a:t>
            </a:r>
            <a:r>
              <a:rPr lang="en-US" baseline="0" dirty="0"/>
              <a:t> as code – maintain the </a:t>
            </a:r>
            <a:r>
              <a:rPr lang="en-US" baseline="0" dirty="0" err="1"/>
              <a:t>yaml</a:t>
            </a:r>
            <a:r>
              <a:rPr lang="en-US" baseline="0" dirty="0"/>
              <a:t> and deploy via playbooks</a:t>
            </a:r>
          </a:p>
          <a:p>
            <a:r>
              <a:rPr lang="en-US" baseline="0" dirty="0"/>
              <a:t>Simple – can spin up users and developers in days or weeks</a:t>
            </a:r>
          </a:p>
          <a:p>
            <a:r>
              <a:rPr lang="en-US" baseline="0" dirty="0"/>
              <a:t>Community – there are modules for nearly everything you could need</a:t>
            </a:r>
          </a:p>
          <a:p>
            <a:r>
              <a:rPr lang="en-US" baseline="0" dirty="0"/>
              <a:t>Modular – chop up, add, remove, whatever its all open source</a:t>
            </a:r>
          </a:p>
          <a:p>
            <a:r>
              <a:rPr lang="en-US" baseline="0" dirty="0"/>
              <a:t>Leverage languages – python, </a:t>
            </a:r>
            <a:r>
              <a:rPr lang="en-US" baseline="0" dirty="0" err="1"/>
              <a:t>perl</a:t>
            </a:r>
            <a:r>
              <a:rPr lang="en-US" baseline="0" dirty="0"/>
              <a:t>, ruby, </a:t>
            </a:r>
            <a:r>
              <a:rPr lang="en-US" baseline="0" dirty="0" err="1"/>
              <a:t>tcl</a:t>
            </a:r>
            <a:r>
              <a:rPr lang="en-US" baseline="0" dirty="0"/>
              <a:t>, bash, whatever the endpoint can execute and return values</a:t>
            </a:r>
            <a:endParaRPr lang="en-US" dirty="0"/>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9BDD436F-F414-48B5-B2A2-FCB9B16C729E}" type="datetime1">
              <a:rPr lang="en-US" smtClean="0"/>
              <a:t>2/16/17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8</a:t>
            </a:fld>
            <a:endParaRPr lang="en-US"/>
          </a:p>
        </p:txBody>
      </p:sp>
    </p:spTree>
    <p:extLst>
      <p:ext uri="{BB962C8B-B14F-4D97-AF65-F5344CB8AC3E}">
        <p14:creationId xmlns:p14="http://schemas.microsoft.com/office/powerpoint/2010/main" val="1652555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smtClean="0">
                <a:solidFill>
                  <a:schemeClr val="tx1"/>
                </a:solidFill>
                <a:effectLst/>
                <a:latin typeface="+mn-lt"/>
                <a:ea typeface="+mn-ea"/>
                <a:cs typeface="+mn-cs"/>
              </a:rPr>
              <a:t>Hosts:</a:t>
            </a:r>
            <a:r>
              <a:rPr lang="en-US" sz="900" b="0" i="0" kern="1200" dirty="0" smtClean="0">
                <a:solidFill>
                  <a:schemeClr val="tx1"/>
                </a:solidFill>
                <a:effectLst/>
                <a:latin typeface="+mn-lt"/>
                <a:ea typeface="+mn-ea"/>
                <a:cs typeface="+mn-cs"/>
              </a:rPr>
              <a:t> Remote machines </a:t>
            </a:r>
            <a:r>
              <a:rPr lang="en-US" sz="900" b="0" i="0" kern="1200" dirty="0" err="1" smtClean="0">
                <a:solidFill>
                  <a:schemeClr val="tx1"/>
                </a:solidFill>
                <a:effectLst/>
                <a:latin typeface="+mn-lt"/>
                <a:ea typeface="+mn-ea"/>
                <a:cs typeface="+mn-cs"/>
              </a:rPr>
              <a:t>Ansible</a:t>
            </a:r>
            <a:r>
              <a:rPr lang="en-US" sz="900" b="0" i="0" kern="1200" dirty="0" smtClean="0">
                <a:solidFill>
                  <a:schemeClr val="tx1"/>
                </a:solidFill>
                <a:effectLst/>
                <a:latin typeface="+mn-lt"/>
                <a:ea typeface="+mn-ea"/>
                <a:cs typeface="+mn-cs"/>
              </a:rPr>
              <a:t> manages.</a:t>
            </a:r>
            <a:br>
              <a:rPr lang="en-US" sz="900" b="0" i="0" kern="1200" dirty="0" smtClean="0">
                <a:solidFill>
                  <a:schemeClr val="tx1"/>
                </a:solidFill>
                <a:effectLst/>
                <a:latin typeface="+mn-lt"/>
                <a:ea typeface="+mn-ea"/>
                <a:cs typeface="+mn-cs"/>
              </a:rPr>
            </a:br>
            <a:endParaRPr lang="en-US" sz="900" b="0" i="0" kern="1200" dirty="0" smtClean="0">
              <a:solidFill>
                <a:schemeClr val="tx1"/>
              </a:solidFill>
              <a:effectLst/>
              <a:latin typeface="+mn-lt"/>
              <a:ea typeface="+mn-ea"/>
              <a:cs typeface="+mn-cs"/>
            </a:endParaRPr>
          </a:p>
          <a:p>
            <a:r>
              <a:rPr lang="en-US" sz="900" b="1" i="0" kern="1200" dirty="0" smtClean="0">
                <a:solidFill>
                  <a:schemeClr val="tx1"/>
                </a:solidFill>
                <a:effectLst/>
                <a:latin typeface="+mn-lt"/>
                <a:ea typeface="+mn-ea"/>
                <a:cs typeface="+mn-cs"/>
              </a:rPr>
              <a:t>Groups:</a:t>
            </a:r>
            <a:r>
              <a:rPr lang="en-US" sz="900" b="0" i="0" kern="1200" dirty="0" smtClean="0">
                <a:solidFill>
                  <a:schemeClr val="tx1"/>
                </a:solidFill>
                <a:effectLst/>
                <a:latin typeface="+mn-lt"/>
                <a:ea typeface="+mn-ea"/>
                <a:cs typeface="+mn-cs"/>
              </a:rPr>
              <a:t> Group of hosts assigned to a pool that can be conveniently targeted and managed together.</a:t>
            </a:r>
            <a:br>
              <a:rPr lang="en-US" sz="900" b="0" i="0" kern="1200" dirty="0" smtClean="0">
                <a:solidFill>
                  <a:schemeClr val="tx1"/>
                </a:solidFill>
                <a:effectLst/>
                <a:latin typeface="+mn-lt"/>
                <a:ea typeface="+mn-ea"/>
                <a:cs typeface="+mn-cs"/>
              </a:rPr>
            </a:br>
            <a:endParaRPr lang="en-US" sz="900" b="0" i="0" kern="1200" dirty="0" smtClean="0">
              <a:solidFill>
                <a:schemeClr val="tx1"/>
              </a:solidFill>
              <a:effectLst/>
              <a:latin typeface="+mn-lt"/>
              <a:ea typeface="+mn-ea"/>
              <a:cs typeface="+mn-cs"/>
            </a:endParaRPr>
          </a:p>
          <a:p>
            <a:r>
              <a:rPr lang="en-US" sz="900" b="1" i="0" kern="1200" dirty="0" smtClean="0">
                <a:solidFill>
                  <a:schemeClr val="tx1"/>
                </a:solidFill>
                <a:effectLst/>
                <a:latin typeface="+mn-lt"/>
                <a:ea typeface="+mn-ea"/>
                <a:cs typeface="+mn-cs"/>
              </a:rPr>
              <a:t>Inventory:</a:t>
            </a:r>
            <a:r>
              <a:rPr lang="en-US" sz="900" b="0" i="0" kern="1200" dirty="0" smtClean="0">
                <a:solidFill>
                  <a:schemeClr val="tx1"/>
                </a:solidFill>
                <a:effectLst/>
                <a:latin typeface="+mn-lt"/>
                <a:ea typeface="+mn-ea"/>
                <a:cs typeface="+mn-cs"/>
              </a:rPr>
              <a:t> File describing the Hosts and Groups in </a:t>
            </a:r>
            <a:r>
              <a:rPr lang="en-US" sz="900" b="0" i="0" kern="1200" dirty="0" err="1" smtClean="0">
                <a:solidFill>
                  <a:schemeClr val="tx1"/>
                </a:solidFill>
                <a:effectLst/>
                <a:latin typeface="+mn-lt"/>
                <a:ea typeface="+mn-ea"/>
                <a:cs typeface="+mn-cs"/>
              </a:rPr>
              <a:t>Ansible</a:t>
            </a:r>
            <a:r>
              <a:rPr lang="en-US" sz="900" b="0" i="0" kern="1200" dirty="0" smtClean="0">
                <a:solidFill>
                  <a:schemeClr val="tx1"/>
                </a:solidFill>
                <a:effectLst/>
                <a:latin typeface="+mn-lt"/>
                <a:ea typeface="+mn-ea"/>
                <a:cs typeface="+mn-cs"/>
              </a:rPr>
              <a:t>.</a:t>
            </a:r>
            <a:br>
              <a:rPr lang="en-US" sz="900" b="0" i="0" kern="1200" dirty="0" smtClean="0">
                <a:solidFill>
                  <a:schemeClr val="tx1"/>
                </a:solidFill>
                <a:effectLst/>
                <a:latin typeface="+mn-lt"/>
                <a:ea typeface="+mn-ea"/>
                <a:cs typeface="+mn-cs"/>
              </a:rPr>
            </a:br>
            <a:endParaRPr lang="en-US" sz="900" b="0" i="0" kern="1200" dirty="0" smtClean="0">
              <a:solidFill>
                <a:schemeClr val="tx1"/>
              </a:solidFill>
              <a:effectLst/>
              <a:latin typeface="+mn-lt"/>
              <a:ea typeface="+mn-ea"/>
              <a:cs typeface="+mn-cs"/>
            </a:endParaRPr>
          </a:p>
          <a:p>
            <a:r>
              <a:rPr lang="en-US" sz="900" b="1" i="0" kern="1200" dirty="0" smtClean="0">
                <a:solidFill>
                  <a:schemeClr val="tx1"/>
                </a:solidFill>
                <a:effectLst/>
                <a:latin typeface="+mn-lt"/>
                <a:ea typeface="+mn-ea"/>
                <a:cs typeface="+mn-cs"/>
              </a:rPr>
              <a:t>Modules:</a:t>
            </a:r>
            <a:r>
              <a:rPr lang="en-US" sz="900" b="0" i="0" kern="1200" dirty="0" smtClean="0">
                <a:solidFill>
                  <a:schemeClr val="tx1"/>
                </a:solidFill>
                <a:effectLst/>
                <a:latin typeface="+mn-lt"/>
                <a:ea typeface="+mn-ea"/>
                <a:cs typeface="+mn-cs"/>
              </a:rPr>
              <a:t> Modules (also referred to as “task plugins” or “library plugins”) are the components that do the actual work in </a:t>
            </a:r>
            <a:r>
              <a:rPr lang="en-US" sz="900" b="0" i="0" kern="1200" dirty="0" err="1" smtClean="0">
                <a:solidFill>
                  <a:schemeClr val="tx1"/>
                </a:solidFill>
                <a:effectLst/>
                <a:latin typeface="+mn-lt"/>
                <a:ea typeface="+mn-ea"/>
                <a:cs typeface="+mn-cs"/>
              </a:rPr>
              <a:t>Ansible</a:t>
            </a:r>
            <a:r>
              <a:rPr lang="en-US" sz="900" b="0" i="0" kern="1200" dirty="0" smtClean="0">
                <a:solidFill>
                  <a:schemeClr val="tx1"/>
                </a:solidFill>
                <a:effectLst/>
                <a:latin typeface="+mn-lt"/>
                <a:ea typeface="+mn-ea"/>
                <a:cs typeface="+mn-cs"/>
              </a:rPr>
              <a:t>. They are what gets executed in each playbook task.</a:t>
            </a:r>
            <a:br>
              <a:rPr lang="en-US" sz="900" b="0" i="0" kern="1200" dirty="0" smtClean="0">
                <a:solidFill>
                  <a:schemeClr val="tx1"/>
                </a:solidFill>
                <a:effectLst/>
                <a:latin typeface="+mn-lt"/>
                <a:ea typeface="+mn-ea"/>
                <a:cs typeface="+mn-cs"/>
              </a:rPr>
            </a:br>
            <a:endParaRPr lang="en-US" sz="900" b="0" i="0" kern="1200" dirty="0" smtClean="0">
              <a:solidFill>
                <a:schemeClr val="tx1"/>
              </a:solidFill>
              <a:effectLst/>
              <a:latin typeface="+mn-lt"/>
              <a:ea typeface="+mn-ea"/>
              <a:cs typeface="+mn-cs"/>
            </a:endParaRPr>
          </a:p>
          <a:p>
            <a:r>
              <a:rPr lang="en-US" sz="900" b="1" i="0" kern="1200" dirty="0" smtClean="0">
                <a:solidFill>
                  <a:schemeClr val="tx1"/>
                </a:solidFill>
                <a:effectLst/>
                <a:latin typeface="+mn-lt"/>
                <a:ea typeface="+mn-ea"/>
                <a:cs typeface="+mn-cs"/>
              </a:rPr>
              <a:t>Playbooks:</a:t>
            </a:r>
            <a:r>
              <a:rPr lang="en-US" sz="900" b="0" i="0" kern="1200" dirty="0" smtClean="0">
                <a:solidFill>
                  <a:schemeClr val="tx1"/>
                </a:solidFill>
                <a:effectLst/>
                <a:latin typeface="+mn-lt"/>
                <a:ea typeface="+mn-ea"/>
                <a:cs typeface="+mn-cs"/>
              </a:rPr>
              <a:t> A collection of plays which the </a:t>
            </a:r>
            <a:r>
              <a:rPr lang="en-US" sz="900" b="0" i="0" kern="1200" dirty="0" err="1" smtClean="0">
                <a:solidFill>
                  <a:schemeClr val="tx1"/>
                </a:solidFill>
                <a:effectLst/>
                <a:latin typeface="+mn-lt"/>
                <a:ea typeface="+mn-ea"/>
                <a:cs typeface="+mn-cs"/>
              </a:rPr>
              <a:t>Ansible</a:t>
            </a:r>
            <a:r>
              <a:rPr lang="en-US" sz="900" b="0" i="0" kern="1200" dirty="0" smtClean="0">
                <a:solidFill>
                  <a:schemeClr val="tx1"/>
                </a:solidFill>
                <a:effectLst/>
                <a:latin typeface="+mn-lt"/>
                <a:ea typeface="+mn-ea"/>
                <a:cs typeface="+mn-cs"/>
              </a:rPr>
              <a:t> Engine orchestrates, configures, administers, or deploys. These playbooks describe the policy to be executed to the host(s). People refer to these playbooks as “design plans” which are designed to be human- readable and are developed in a basic text language called YAML.</a:t>
            </a:r>
          </a:p>
          <a:p>
            <a:endParaRPr lang="en-US" sz="900" b="1" i="1" kern="1200" dirty="0" smtClean="0">
              <a:solidFill>
                <a:schemeClr val="tx1"/>
              </a:solidFill>
              <a:effectLst/>
              <a:latin typeface="+mn-lt"/>
              <a:ea typeface="+mn-ea"/>
              <a:cs typeface="+mn-cs"/>
            </a:endParaRPr>
          </a:p>
          <a:p>
            <a:endParaRPr lang="en-US" sz="900" b="1" i="1" kern="1200" dirty="0" smtClean="0">
              <a:solidFill>
                <a:schemeClr val="tx1"/>
              </a:solidFill>
              <a:effectLst/>
              <a:latin typeface="+mn-lt"/>
              <a:ea typeface="+mn-ea"/>
              <a:cs typeface="+mn-cs"/>
            </a:endParaRPr>
          </a:p>
          <a:p>
            <a:r>
              <a:rPr lang="en-US" sz="900" b="1" i="1" kern="1200" dirty="0" smtClean="0">
                <a:solidFill>
                  <a:schemeClr val="tx1"/>
                </a:solidFill>
                <a:effectLst/>
                <a:latin typeface="+mn-lt"/>
                <a:ea typeface="+mn-ea"/>
                <a:cs typeface="+mn-cs"/>
              </a:rPr>
              <a:t>Key Technical Concepts</a:t>
            </a:r>
          </a:p>
          <a:p>
            <a:r>
              <a:rPr lang="en-US" sz="900" b="1" i="0" kern="1200" dirty="0" smtClean="0">
                <a:solidFill>
                  <a:schemeClr val="tx1"/>
                </a:solidFill>
                <a:effectLst/>
                <a:latin typeface="+mn-lt"/>
                <a:ea typeface="+mn-ea"/>
                <a:cs typeface="+mn-cs"/>
              </a:rPr>
              <a:t>Playbooks</a:t>
            </a:r>
            <a:endParaRPr lang="en-US" sz="900" b="0"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Playbooks specify a list of tasks that are run in sequence across one or more hosts. Each task can also run multiple times with a variable taking a different value. Playbooks are expressed in YAML format.</a:t>
            </a:r>
          </a:p>
          <a:p>
            <a:r>
              <a:rPr lang="en-US" sz="900" b="1" i="0" kern="1200" dirty="0" smtClean="0">
                <a:solidFill>
                  <a:schemeClr val="tx1"/>
                </a:solidFill>
                <a:effectLst/>
                <a:latin typeface="+mn-lt"/>
                <a:ea typeface="+mn-ea"/>
                <a:cs typeface="+mn-cs"/>
              </a:rPr>
              <a:t>Inventory</a:t>
            </a:r>
            <a:endParaRPr lang="en-US" sz="900" b="0"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Inventory is the representation of information about hosts — what groups a host belongs to, the properties those groups and hosts have. A hierarchy of groups often results.</a:t>
            </a:r>
          </a:p>
          <a:p>
            <a:r>
              <a:rPr lang="en-US" sz="900" b="1" i="0" kern="1200" dirty="0" smtClean="0">
                <a:solidFill>
                  <a:schemeClr val="tx1"/>
                </a:solidFill>
                <a:effectLst/>
                <a:latin typeface="+mn-lt"/>
                <a:ea typeface="+mn-ea"/>
                <a:cs typeface="+mn-cs"/>
              </a:rPr>
              <a:t>Templates</a:t>
            </a:r>
            <a:endParaRPr lang="en-US" sz="900" b="0"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Templates allow you to generate configuration files from values set in various inventory properties. This means that you can store one template in source control that applies to many different environments.</a:t>
            </a:r>
          </a:p>
          <a:p>
            <a:r>
              <a:rPr lang="en-US" sz="900" b="1" i="0" kern="1200" dirty="0" smtClean="0">
                <a:solidFill>
                  <a:schemeClr val="tx1"/>
                </a:solidFill>
                <a:effectLst/>
                <a:latin typeface="+mn-lt"/>
                <a:ea typeface="+mn-ea"/>
                <a:cs typeface="+mn-cs"/>
              </a:rPr>
              <a:t>Roles</a:t>
            </a:r>
            <a:endParaRPr lang="en-US" sz="900" b="0"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Roles are a way to encapsulate common tasks and properties for reuse, if you find yourself writing the same tasks in multiple playbooks, turn them into roles.</a:t>
            </a:r>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BA678A70-1ADF-49A4-B9C3-3E7AAF35E53B}" type="datetime1">
              <a:rPr lang="en-US" smtClean="0"/>
              <a:t>2/16/17</a:t>
            </a:fld>
            <a:endParaRPr lang="en-US" dirty="0"/>
          </a:p>
        </p:txBody>
      </p:sp>
      <p:sp>
        <p:nvSpPr>
          <p:cNvPr id="6" name="Slide Number Placeholder 5"/>
          <p:cNvSpPr>
            <a:spLocks noGrp="1"/>
          </p:cNvSpPr>
          <p:nvPr>
            <p:ph type="sldNum" sz="quarter" idx="12"/>
          </p:nvPr>
        </p:nvSpPr>
        <p:spPr/>
        <p:txBody>
          <a:bodyPr/>
          <a:lstStyle/>
          <a:p>
            <a:fld id="{0ADFA4A4-C10A-49FC-AF1A-861163FEA0B7}" type="slidenum">
              <a:rPr lang="en-US" smtClean="0"/>
              <a:t>9</a:t>
            </a:fld>
            <a:endParaRPr lang="en-US" dirty="0"/>
          </a:p>
        </p:txBody>
      </p:sp>
    </p:spTree>
    <p:extLst>
      <p:ext uri="{BB962C8B-B14F-4D97-AF65-F5344CB8AC3E}">
        <p14:creationId xmlns:p14="http://schemas.microsoft.com/office/powerpoint/2010/main" val="254192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defTabSz="914400" eaLnBrk="1" fontAlgn="auto" latinLnBrk="0" hangingPunct="1">
              <a:lnSpc>
                <a:spcPct val="100000"/>
              </a:lnSpc>
              <a:spcBef>
                <a:spcPts val="0"/>
              </a:spcBef>
              <a:spcAft>
                <a:spcPts val="0"/>
              </a:spcAft>
              <a:buClrTx/>
              <a:buSzTx/>
              <a:buFontTx/>
              <a:buNone/>
              <a:tabLst/>
              <a:defRPr/>
            </a:pPr>
            <a:r>
              <a:rPr lang="en-US" dirty="0"/>
              <a:t>Likely</a:t>
            </a:r>
            <a:r>
              <a:rPr lang="en-US" baseline="0" dirty="0"/>
              <a:t> will skip</a:t>
            </a:r>
            <a:endParaRPr lang="en-US" dirty="0"/>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80C35951-223C-4B54-8825-2DC0DF82137E}" type="datetime1">
              <a:rPr lang="en-US" smtClean="0"/>
              <a:t>2/16/17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13</a:t>
            </a:fld>
            <a:endParaRPr lang="en-US"/>
          </a:p>
        </p:txBody>
      </p:sp>
    </p:spTree>
    <p:extLst>
      <p:ext uri="{BB962C8B-B14F-4D97-AF65-F5344CB8AC3E}">
        <p14:creationId xmlns:p14="http://schemas.microsoft.com/office/powerpoint/2010/main" val="1401892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Cmd</a:t>
            </a:r>
            <a:r>
              <a:rPr lang="en-US" dirty="0" smtClean="0"/>
              <a:t> 1-3</a:t>
            </a:r>
          </a:p>
          <a:p>
            <a:endParaRPr lang="en-US" dirty="0"/>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92A6B243-4EDD-49EB-AAB7-BF6585B3FF7C}" type="datetime1">
              <a:rPr lang="en-US" smtClean="0"/>
              <a:t>2/16/17</a:t>
            </a:fld>
            <a:endParaRPr lang="en-US" dirty="0"/>
          </a:p>
        </p:txBody>
      </p:sp>
      <p:sp>
        <p:nvSpPr>
          <p:cNvPr id="6" name="Slide Number Placeholder 5"/>
          <p:cNvSpPr>
            <a:spLocks noGrp="1"/>
          </p:cNvSpPr>
          <p:nvPr>
            <p:ph type="sldNum" sz="quarter" idx="12"/>
          </p:nvPr>
        </p:nvSpPr>
        <p:spPr/>
        <p:txBody>
          <a:bodyPr/>
          <a:lstStyle/>
          <a:p>
            <a:fld id="{0ADFA4A4-C10A-49FC-AF1A-861163FEA0B7}" type="slidenum">
              <a:rPr lang="en-US" smtClean="0"/>
              <a:t>14</a:t>
            </a:fld>
            <a:endParaRPr lang="en-US" dirty="0"/>
          </a:p>
        </p:txBody>
      </p:sp>
    </p:spTree>
    <p:extLst>
      <p:ext uri="{BB962C8B-B14F-4D97-AF65-F5344CB8AC3E}">
        <p14:creationId xmlns:p14="http://schemas.microsoft.com/office/powerpoint/2010/main" val="1323187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hyperlink" Target="http://ciscolive.com/Online" TargetMode="External"/><Relationship Id="rId1" Type="http://schemas.openxmlformats.org/officeDocument/2006/relationships/slideMaster" Target="../slideMasters/slideMaster1.xml"/><Relationship Id="rId2" Type="http://schemas.openxmlformats.org/officeDocument/2006/relationships/hyperlink" Target="CiscoLive.com/Online"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heme Graphic">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Tree>
    <p:extLst>
      <p:ext uri="{BB962C8B-B14F-4D97-AF65-F5344CB8AC3E}">
        <p14:creationId xmlns:p14="http://schemas.microsoft.com/office/powerpoint/2010/main" val="130383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5" name="Title 1"/>
          <p:cNvSpPr>
            <a:spLocks noGrp="1"/>
          </p:cNvSpPr>
          <p:nvPr>
            <p:ph type="title" hasCustomPrompt="1"/>
          </p:nvPr>
        </p:nvSpPr>
        <p:spPr>
          <a:xfrm>
            <a:off x="356616" y="384048"/>
            <a:ext cx="8513064" cy="434974"/>
          </a:xfrm>
        </p:spPr>
        <p:txBody>
          <a:bodyPr/>
          <a:lstStyle>
            <a:lvl1pPr>
              <a:defRPr baseline="0">
                <a:solidFill>
                  <a:schemeClr val="tx1"/>
                </a:solidFill>
              </a:defRPr>
            </a:lvl1pPr>
          </a:lstStyle>
          <a:p>
            <a:r>
              <a:rPr lang="en-US" dirty="0"/>
              <a:t>Slide Title</a:t>
            </a:r>
          </a:p>
        </p:txBody>
      </p:sp>
      <p:sp>
        <p:nvSpPr>
          <p:cNvPr id="6" name="Text Placeholder 5"/>
          <p:cNvSpPr>
            <a:spLocks noGrp="1"/>
          </p:cNvSpPr>
          <p:nvPr>
            <p:ph type="body" sz="quarter" idx="12"/>
          </p:nvPr>
        </p:nvSpPr>
        <p:spPr>
          <a:xfrm>
            <a:off x="356616" y="822960"/>
            <a:ext cx="8513064" cy="381000"/>
          </a:xfrm>
        </p:spPr>
        <p:txBody>
          <a:bodyPr/>
          <a:lstStyle>
            <a:lvl1pPr marL="1785" indent="0">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4198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9" name="Title 1"/>
          <p:cNvSpPr>
            <a:spLocks noGrp="1"/>
          </p:cNvSpPr>
          <p:nvPr>
            <p:ph type="title"/>
          </p:nvPr>
        </p:nvSpPr>
        <p:spPr>
          <a:xfrm>
            <a:off x="356616" y="218947"/>
            <a:ext cx="8513064" cy="765432"/>
          </a:xfrm>
        </p:spPr>
        <p:txBody>
          <a:bodyPr/>
          <a:lstStyle>
            <a:lvl1pPr>
              <a:defRPr baseline="0">
                <a:solidFill>
                  <a:schemeClr val="tx1"/>
                </a:solidFill>
              </a:defRPr>
            </a:lvl1pPr>
          </a:lstStyle>
          <a:p>
            <a:r>
              <a:rPr lang="en-US"/>
              <a:t>Click to edit Master title style</a:t>
            </a:r>
            <a:endParaRPr lang="en-US" dirty="0"/>
          </a:p>
        </p:txBody>
      </p:sp>
      <p:sp>
        <p:nvSpPr>
          <p:cNvPr id="10" name="Content Placeholder 4"/>
          <p:cNvSpPr>
            <a:spLocks noGrp="1"/>
          </p:cNvSpPr>
          <p:nvPr>
            <p:ph sz="quarter" idx="11"/>
          </p:nvPr>
        </p:nvSpPr>
        <p:spPr>
          <a:xfrm>
            <a:off x="356616" y="1077912"/>
            <a:ext cx="4069080" cy="32579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5"/>
          <p:cNvSpPr>
            <a:spLocks noGrp="1"/>
          </p:cNvSpPr>
          <p:nvPr>
            <p:ph sz="quarter" idx="12"/>
          </p:nvPr>
        </p:nvSpPr>
        <p:spPr>
          <a:xfrm>
            <a:off x="4800600" y="1077913"/>
            <a:ext cx="4069080" cy="325345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2605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 with Title and Subtitl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12" name="Title 1"/>
          <p:cNvSpPr>
            <a:spLocks noGrp="1"/>
          </p:cNvSpPr>
          <p:nvPr>
            <p:ph type="title" hasCustomPrompt="1"/>
          </p:nvPr>
        </p:nvSpPr>
        <p:spPr>
          <a:xfrm>
            <a:off x="356616" y="384176"/>
            <a:ext cx="8513064" cy="434974"/>
          </a:xfrm>
        </p:spPr>
        <p:txBody>
          <a:bodyPr/>
          <a:lstStyle>
            <a:lvl1pPr>
              <a:defRPr baseline="0">
                <a:solidFill>
                  <a:schemeClr val="tx1"/>
                </a:solidFill>
              </a:defRPr>
            </a:lvl1pPr>
          </a:lstStyle>
          <a:p>
            <a:r>
              <a:rPr lang="en-US" dirty="0"/>
              <a:t>Slide Title</a:t>
            </a:r>
          </a:p>
        </p:txBody>
      </p:sp>
      <p:sp>
        <p:nvSpPr>
          <p:cNvPr id="13" name="Content Placeholder 4"/>
          <p:cNvSpPr>
            <a:spLocks noGrp="1"/>
          </p:cNvSpPr>
          <p:nvPr>
            <p:ph sz="quarter" idx="11"/>
          </p:nvPr>
        </p:nvSpPr>
        <p:spPr>
          <a:xfrm>
            <a:off x="356616" y="1241425"/>
            <a:ext cx="4069080" cy="309781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5"/>
          <p:cNvSpPr>
            <a:spLocks noGrp="1"/>
          </p:cNvSpPr>
          <p:nvPr>
            <p:ph type="body" sz="quarter" idx="12"/>
          </p:nvPr>
        </p:nvSpPr>
        <p:spPr>
          <a:xfrm>
            <a:off x="356616" y="819150"/>
            <a:ext cx="8513064" cy="381000"/>
          </a:xfrm>
        </p:spPr>
        <p:txBody>
          <a:bodyPr/>
          <a:lstStyle>
            <a:lvl1pPr marL="1785" indent="0">
              <a:buNone/>
              <a:defRPr>
                <a:solidFill>
                  <a:schemeClr val="tx1"/>
                </a:solidFill>
              </a:defRPr>
            </a:lvl1pPr>
          </a:lstStyle>
          <a:p>
            <a:pPr lvl="0"/>
            <a:r>
              <a:rPr lang="en-US"/>
              <a:t>Click to edit Master text styles</a:t>
            </a:r>
          </a:p>
        </p:txBody>
      </p:sp>
      <p:sp>
        <p:nvSpPr>
          <p:cNvPr id="15" name="Content Placeholder 6"/>
          <p:cNvSpPr>
            <a:spLocks noGrp="1"/>
          </p:cNvSpPr>
          <p:nvPr>
            <p:ph sz="quarter" idx="13"/>
          </p:nvPr>
        </p:nvSpPr>
        <p:spPr>
          <a:xfrm>
            <a:off x="4800600" y="1241425"/>
            <a:ext cx="4069080" cy="310963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7997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lumn Bullets">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9" name="Title 1"/>
          <p:cNvSpPr>
            <a:spLocks noGrp="1"/>
          </p:cNvSpPr>
          <p:nvPr>
            <p:ph type="title"/>
          </p:nvPr>
        </p:nvSpPr>
        <p:spPr>
          <a:xfrm>
            <a:off x="356616" y="219456"/>
            <a:ext cx="8513064" cy="7654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lang="en-US" baseline="0" dirty="0">
                <a:solidFill>
                  <a:schemeClr val="tx1"/>
                </a:solidFill>
              </a:defRPr>
            </a:lvl1pPr>
          </a:lstStyle>
          <a:p>
            <a:pPr lvl="0"/>
            <a:r>
              <a:rPr lang="en-US"/>
              <a:t>Click to edit Master title style</a:t>
            </a:r>
            <a:endParaRPr lang="en-US" dirty="0"/>
          </a:p>
        </p:txBody>
      </p:sp>
      <p:sp>
        <p:nvSpPr>
          <p:cNvPr id="10" name="Content Placeholder 2"/>
          <p:cNvSpPr>
            <a:spLocks noGrp="1"/>
          </p:cNvSpPr>
          <p:nvPr>
            <p:ph idx="1"/>
          </p:nvPr>
        </p:nvSpPr>
        <p:spPr>
          <a:xfrm>
            <a:off x="356616" y="1100308"/>
            <a:ext cx="2743200" cy="3262760"/>
          </a:xfrm>
        </p:spPr>
        <p:txBody>
          <a:bodyPr lIns="91440" tIns="45720" rIns="91440" bIns="45720"/>
          <a:lstStyle>
            <a:lvl1pPr>
              <a:spcBef>
                <a:spcPts val="1200"/>
              </a:spcBef>
              <a:buClrTx/>
              <a:defRPr sz="1600">
                <a:solidFill>
                  <a:schemeClr val="tx1"/>
                </a:solidFill>
              </a:defRPr>
            </a:lvl1pPr>
            <a:lvl2pPr>
              <a:spcBef>
                <a:spcPts val="400"/>
              </a:spcBef>
              <a:defRPr sz="1400">
                <a:solidFill>
                  <a:schemeClr val="tx1"/>
                </a:solidFill>
              </a:defRPr>
            </a:lvl2pPr>
            <a:lvl3pPr>
              <a:spcBef>
                <a:spcPts val="200"/>
              </a:spcBef>
              <a:defRPr sz="1200">
                <a:solidFill>
                  <a:schemeClr val="tx1"/>
                </a:solidFill>
              </a:defRPr>
            </a:lvl3pPr>
            <a:lvl4pPr>
              <a:spcBef>
                <a:spcPts val="200"/>
              </a:spcBef>
              <a:defRPr sz="1050">
                <a:solidFill>
                  <a:schemeClr val="tx1"/>
                </a:solidFill>
              </a:defRPr>
            </a:lvl4pPr>
            <a:lvl5pPr>
              <a:spcBef>
                <a:spcPts val="675"/>
              </a:spcBef>
              <a:defRPr>
                <a:solidFill>
                  <a:schemeClr val="tx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5"/>
          <p:cNvSpPr>
            <a:spLocks noGrp="1"/>
          </p:cNvSpPr>
          <p:nvPr>
            <p:ph type="body" sz="quarter" idx="10"/>
          </p:nvPr>
        </p:nvSpPr>
        <p:spPr>
          <a:xfrm>
            <a:off x="6126480" y="1100307"/>
            <a:ext cx="2743200" cy="3264861"/>
          </a:xfrm>
        </p:spPr>
        <p:txBody>
          <a:bodyPr lIns="91440" tIns="45720" rIns="91440" bIns="45720"/>
          <a:lstStyle>
            <a:lvl1pPr>
              <a:defRPr sz="1600">
                <a:solidFill>
                  <a:schemeClr val="tx1"/>
                </a:solidFill>
              </a:defRPr>
            </a:lvl1pPr>
            <a:lvl2pPr>
              <a:defRPr sz="1400">
                <a:solidFill>
                  <a:schemeClr val="tx1"/>
                </a:solidFill>
              </a:defRPr>
            </a:lvl2pPr>
            <a:lvl3pPr>
              <a:defRPr sz="1200">
                <a:solidFill>
                  <a:schemeClr val="tx1"/>
                </a:solidFill>
              </a:defRPr>
            </a:lvl3pPr>
            <a:lvl4pPr>
              <a:defRPr sz="1050">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7"/>
          <p:cNvSpPr>
            <a:spLocks noGrp="1"/>
          </p:cNvSpPr>
          <p:nvPr>
            <p:ph type="body" sz="quarter" idx="11"/>
          </p:nvPr>
        </p:nvSpPr>
        <p:spPr>
          <a:xfrm>
            <a:off x="3241548" y="1100307"/>
            <a:ext cx="2743200" cy="3264408"/>
          </a:xfrm>
        </p:spPr>
        <p:txBody>
          <a:bodyPr lIns="91440" tIns="45720" rIns="91440" bIns="45720"/>
          <a:lstStyle>
            <a:lvl1pPr>
              <a:defRPr sz="1600">
                <a:solidFill>
                  <a:schemeClr val="tx1"/>
                </a:solidFill>
              </a:defRPr>
            </a:lvl1pPr>
            <a:lvl2pPr>
              <a:defRPr sz="1400">
                <a:solidFill>
                  <a:schemeClr val="tx1"/>
                </a:solidFill>
              </a:defRPr>
            </a:lvl2pPr>
            <a:lvl3pPr>
              <a:defRPr sz="1200">
                <a:solidFill>
                  <a:schemeClr val="tx1"/>
                </a:solidFill>
              </a:defRPr>
            </a:lvl3pPr>
            <a:lvl4pPr>
              <a:defRPr sz="1050">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98581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4 Heavy Graphics">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6" name="Title 1"/>
          <p:cNvSpPr>
            <a:spLocks noGrp="1"/>
          </p:cNvSpPr>
          <p:nvPr>
            <p:ph type="title" hasCustomPrompt="1"/>
          </p:nvPr>
        </p:nvSpPr>
        <p:spPr>
          <a:xfrm>
            <a:off x="356616" y="155576"/>
            <a:ext cx="8513064" cy="434974"/>
          </a:xfrm>
        </p:spPr>
        <p:txBody>
          <a:bodyPr/>
          <a:lstStyle>
            <a:lvl1pPr marL="6251" indent="-6251" algn="l" defTabSz="457200" rtl="0" eaLnBrk="0" fontAlgn="base" hangingPunct="0">
              <a:lnSpc>
                <a:spcPct val="90000"/>
              </a:lnSpc>
              <a:spcBef>
                <a:spcPct val="0"/>
              </a:spcBef>
              <a:spcAft>
                <a:spcPct val="0"/>
              </a:spcAft>
              <a:defRPr lang="en-US" sz="2800" b="0" kern="1200" baseline="0" dirty="0">
                <a:solidFill>
                  <a:schemeClr val="tx1"/>
                </a:solidFill>
                <a:latin typeface="+mj-lt"/>
                <a:ea typeface="+mj-ea"/>
                <a:cs typeface="+mj-cs"/>
                <a:sym typeface="Arial" pitchFamily="34" charset="0"/>
              </a:defRPr>
            </a:lvl1pPr>
          </a:lstStyle>
          <a:p>
            <a:r>
              <a:rPr lang="en-US" dirty="0"/>
              <a:t>Slide Title</a:t>
            </a:r>
          </a:p>
        </p:txBody>
      </p:sp>
    </p:spTree>
    <p:extLst>
      <p:ext uri="{BB962C8B-B14F-4D97-AF65-F5344CB8AC3E}">
        <p14:creationId xmlns:p14="http://schemas.microsoft.com/office/powerpoint/2010/main" val="3664756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title 4 Heavy Graphics">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12" name="Title 1"/>
          <p:cNvSpPr>
            <a:spLocks noGrp="1"/>
          </p:cNvSpPr>
          <p:nvPr>
            <p:ph type="title" hasCustomPrompt="1"/>
          </p:nvPr>
        </p:nvSpPr>
        <p:spPr>
          <a:xfrm>
            <a:off x="356616" y="155576"/>
            <a:ext cx="8513064" cy="434974"/>
          </a:xfrm>
        </p:spPr>
        <p:txBody>
          <a:bodyPr/>
          <a:lstStyle>
            <a:lvl1pPr>
              <a:defRPr baseline="0">
                <a:solidFill>
                  <a:schemeClr val="tx1"/>
                </a:solidFill>
              </a:defRPr>
            </a:lvl1pPr>
          </a:lstStyle>
          <a:p>
            <a:r>
              <a:rPr lang="en-US" dirty="0"/>
              <a:t>Slide Title</a:t>
            </a:r>
          </a:p>
        </p:txBody>
      </p:sp>
      <p:sp>
        <p:nvSpPr>
          <p:cNvPr id="13" name="Text Placeholder 5"/>
          <p:cNvSpPr>
            <a:spLocks noGrp="1"/>
          </p:cNvSpPr>
          <p:nvPr>
            <p:ph type="body" sz="quarter" idx="12"/>
          </p:nvPr>
        </p:nvSpPr>
        <p:spPr>
          <a:xfrm>
            <a:off x="356616" y="590550"/>
            <a:ext cx="8513064" cy="381000"/>
          </a:xfrm>
        </p:spPr>
        <p:txBody>
          <a:bodyPr/>
          <a:lstStyle>
            <a:lvl1pPr marL="1785" indent="0">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4004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6" name="Text Placeholder 3"/>
          <p:cNvSpPr>
            <a:spLocks noGrp="1"/>
          </p:cNvSpPr>
          <p:nvPr>
            <p:ph type="body" sz="quarter" idx="14" hasCustomPrompt="1"/>
          </p:nvPr>
        </p:nvSpPr>
        <p:spPr>
          <a:xfrm>
            <a:off x="548640" y="3562350"/>
            <a:ext cx="5551460" cy="609600"/>
          </a:xfrm>
        </p:spPr>
        <p:txBody>
          <a:bodyPr/>
          <a:lstStyle>
            <a:lvl1pPr marL="1785" indent="0" algn="l">
              <a:spcBef>
                <a:spcPts val="0"/>
              </a:spcBef>
              <a:buNone/>
              <a:defRPr lang="en-US" sz="1400" kern="1200" dirty="0" smtClean="0">
                <a:solidFill>
                  <a:schemeClr val="tx1"/>
                </a:solidFill>
                <a:latin typeface="Arial" charset="0"/>
                <a:ea typeface="ＭＳ Ｐゴシック" charset="0"/>
                <a:cs typeface="ＭＳ Ｐゴシック" charset="0"/>
              </a:defRPr>
            </a:lvl1pPr>
          </a:lstStyle>
          <a:p>
            <a:pPr lvl="0"/>
            <a:r>
              <a:rPr lang="en-US" dirty="0"/>
              <a:t>Click to edit Source Name</a:t>
            </a:r>
          </a:p>
          <a:p>
            <a:pPr lvl="0"/>
            <a:r>
              <a:rPr lang="en-US" dirty="0"/>
              <a:t>Company Name</a:t>
            </a:r>
          </a:p>
        </p:txBody>
      </p:sp>
      <p:sp>
        <p:nvSpPr>
          <p:cNvPr id="9" name="Text Placeholder 4"/>
          <p:cNvSpPr>
            <a:spLocks noGrp="1"/>
          </p:cNvSpPr>
          <p:nvPr>
            <p:ph type="body" sz="quarter" idx="13" hasCustomPrompt="1"/>
          </p:nvPr>
        </p:nvSpPr>
        <p:spPr>
          <a:xfrm>
            <a:off x="356616" y="1600200"/>
            <a:ext cx="7795985" cy="1733550"/>
          </a:xfrm>
        </p:spPr>
        <p:txBody>
          <a:bodyPr/>
          <a:lstStyle>
            <a:lvl1pPr marL="173038" indent="-173038">
              <a:lnSpc>
                <a:spcPts val="3680"/>
              </a:lnSpc>
              <a:spcBef>
                <a:spcPts val="0"/>
              </a:spcBef>
              <a:buClr>
                <a:schemeClr val="accent1"/>
              </a:buClr>
              <a:buSzPct val="105000"/>
              <a:buFont typeface="Arial" panose="020B0604020202020204" pitchFamily="34" charset="0"/>
              <a:buNone/>
              <a:tabLst>
                <a:tab pos="173038" algn="l"/>
              </a:tabLst>
              <a:defRPr lang="en-US" sz="3200" b="0" i="1" kern="1200" dirty="0" smtClean="0">
                <a:solidFill>
                  <a:schemeClr val="accent1"/>
                </a:solidFill>
                <a:latin typeface="+mj-lt"/>
                <a:ea typeface="+mj-ea"/>
                <a:cs typeface="+mj-cs"/>
                <a:sym typeface="Arial" pitchFamily="34" charset="0"/>
              </a:defRPr>
            </a:lvl1pPr>
          </a:lstStyle>
          <a:p>
            <a:pPr lvl="0"/>
            <a:r>
              <a:rPr lang="en-US" dirty="0"/>
              <a:t>“	Quote goes here.”</a:t>
            </a:r>
          </a:p>
        </p:txBody>
      </p:sp>
    </p:spTree>
    <p:extLst>
      <p:ext uri="{BB962C8B-B14F-4D97-AF65-F5344CB8AC3E}">
        <p14:creationId xmlns:p14="http://schemas.microsoft.com/office/powerpoint/2010/main" val="255652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gue Vide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baseline="0" dirty="0">
                <a:solidFill>
                  <a:schemeClr val="bg1"/>
                </a:solidFill>
                <a:latin typeface="+mj-lt"/>
                <a:ea typeface="+mj-ea"/>
                <a:cs typeface="+mj-cs"/>
                <a:sym typeface="Arial" pitchFamily="34" charset="0"/>
              </a:defRPr>
            </a:lvl1pPr>
          </a:lstStyle>
          <a:p>
            <a:r>
              <a:rPr lang="en-US" dirty="0"/>
              <a:t>Video</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a:ea typeface="ＭＳ Ｐゴシック" charset="0"/>
              </a:rPr>
              <a:t>DEVNET-1002</a:t>
            </a:r>
            <a:endParaRPr lang="en-US" dirty="0">
              <a:ea typeface="ＭＳ Ｐゴシック"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425881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gue Video (Alternativ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baseline="0" dirty="0">
                <a:solidFill>
                  <a:schemeClr val="bg1"/>
                </a:solidFill>
                <a:latin typeface="+mj-lt"/>
                <a:ea typeface="+mj-ea"/>
                <a:cs typeface="+mj-cs"/>
                <a:sym typeface="Arial" pitchFamily="34" charset="0"/>
              </a:defRPr>
            </a:lvl1pPr>
          </a:lstStyle>
          <a:p>
            <a:r>
              <a:rPr lang="en-US" dirty="0"/>
              <a:t>Video</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a:ea typeface="ＭＳ Ｐゴシック" charset="0"/>
              </a:rPr>
              <a:t>DEVNET-1002</a:t>
            </a:r>
            <a:endParaRPr lang="en-US" dirty="0">
              <a:ea typeface="ＭＳ Ｐゴシック"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1649791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gue Dem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baseline="0" dirty="0">
                <a:solidFill>
                  <a:schemeClr val="bg1"/>
                </a:solidFill>
                <a:latin typeface="+mj-lt"/>
                <a:ea typeface="+mj-ea"/>
                <a:cs typeface="+mj-cs"/>
                <a:sym typeface="Arial" pitchFamily="34" charset="0"/>
              </a:defRPr>
            </a:lvl1pPr>
          </a:lstStyle>
          <a:p>
            <a:r>
              <a:rPr lang="en-US" dirty="0"/>
              <a:t>Demo</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a:ea typeface="ＭＳ Ｐゴシック" charset="0"/>
              </a:rPr>
              <a:t>DEVNET-1002</a:t>
            </a:r>
            <a:endParaRPr lang="en-US" dirty="0">
              <a:ea typeface="ＭＳ Ｐゴシック"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90856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er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
        <p:nvSpPr>
          <p:cNvPr id="2" name="Rectangle 2"/>
          <p:cNvSpPr>
            <a:spLocks noGrp="1" noChangeArrowheads="1"/>
          </p:cNvSpPr>
          <p:nvPr>
            <p:ph type="title" hasCustomPrompt="1"/>
          </p:nvPr>
        </p:nvSpPr>
        <p:spPr bwMode="white">
          <a:xfrm>
            <a:off x="336624" y="1489433"/>
            <a:ext cx="8416893" cy="1249508"/>
          </a:xfrm>
          <a:prstGeom prst="rect">
            <a:avLst/>
          </a:prstGeom>
          <a:noFill/>
          <a:ln w="12700">
            <a:noFill/>
            <a:miter lim="800000"/>
            <a:headEnd/>
            <a:tailEnd/>
          </a:ln>
          <a:effectLst/>
        </p:spPr>
        <p:txBody>
          <a:bodyPr lIns="91440" tIns="45720" rIns="91440" bIns="45720" anchor="b"/>
          <a:lstStyle>
            <a:lvl1pPr algn="l">
              <a:defRPr lang="en-US" sz="4000" i="0" kern="1200" dirty="0">
                <a:solidFill>
                  <a:schemeClr val="bg1"/>
                </a:solidFill>
                <a:latin typeface="+mn-lt"/>
                <a:ea typeface="+mn-ea"/>
                <a:cs typeface="+mn-cs"/>
                <a:sym typeface="Arial" pitchFamily="-107" charset="0"/>
              </a:defRPr>
            </a:lvl1pPr>
          </a:lstStyle>
          <a:p>
            <a:pPr lvl="0"/>
            <a:r>
              <a:rPr lang="en-US" dirty="0">
                <a:sym typeface="Arial" pitchFamily="-107" charset="0"/>
              </a:rPr>
              <a:t>Presentation Title</a:t>
            </a:r>
          </a:p>
        </p:txBody>
      </p:sp>
      <p:sp>
        <p:nvSpPr>
          <p:cNvPr id="9" name="Text Placeholder 8"/>
          <p:cNvSpPr>
            <a:spLocks noGrp="1"/>
          </p:cNvSpPr>
          <p:nvPr>
            <p:ph type="body" sz="quarter" idx="10" hasCustomPrompt="1"/>
          </p:nvPr>
        </p:nvSpPr>
        <p:spPr>
          <a:xfrm>
            <a:off x="352483" y="3376465"/>
            <a:ext cx="8416892" cy="336551"/>
          </a:xfrm>
        </p:spPr>
        <p:txBody>
          <a:bodyPr lIns="91440" tIns="45720" rIns="91440" bIns="45720" anchor="b"/>
          <a:lstStyle>
            <a:lvl1pPr marL="1785" indent="0" algn="l">
              <a:buNone/>
              <a:defRPr lang="en-US" sz="1600" kern="1200" dirty="0" smtClean="0">
                <a:solidFill>
                  <a:schemeClr val="bg1"/>
                </a:solidFill>
                <a:latin typeface="+mn-lt"/>
                <a:ea typeface="+mn-ea"/>
                <a:cs typeface="+mn-cs"/>
                <a:sym typeface="Arial" pitchFamily="34" charset="0"/>
              </a:defRPr>
            </a:lvl1pPr>
            <a:lvl2pPr marL="192881" indent="0">
              <a:buNone/>
              <a:defRPr/>
            </a:lvl2pPr>
            <a:lvl3pPr marL="386655" indent="0">
              <a:buNone/>
              <a:defRPr/>
            </a:lvl3pPr>
            <a:lvl4pPr marL="546497" indent="0">
              <a:buNone/>
              <a:defRPr/>
            </a:lvl4pPr>
            <a:lvl5pPr marL="706338" indent="0">
              <a:buNone/>
              <a:defRPr/>
            </a:lvl5pPr>
          </a:lstStyle>
          <a:p>
            <a:pPr lvl="0"/>
            <a:r>
              <a:rPr lang="en-US" dirty="0"/>
              <a:t>Presenter Name and Title</a:t>
            </a:r>
          </a:p>
        </p:txBody>
      </p:sp>
      <p:sp>
        <p:nvSpPr>
          <p:cNvPr id="4" name="Text Placeholder 3"/>
          <p:cNvSpPr>
            <a:spLocks noGrp="1"/>
          </p:cNvSpPr>
          <p:nvPr>
            <p:ph type="body" sz="quarter" idx="13" hasCustomPrompt="1"/>
          </p:nvPr>
        </p:nvSpPr>
        <p:spPr>
          <a:xfrm>
            <a:off x="352482" y="3722263"/>
            <a:ext cx="5221886" cy="250298"/>
          </a:xfrm>
        </p:spPr>
        <p:txBody>
          <a:bodyPr/>
          <a:lstStyle>
            <a:lvl1pPr marL="1785" indent="0">
              <a:buNone/>
              <a:defRPr sz="1200">
                <a:solidFill>
                  <a:schemeClr val="bg1"/>
                </a:solidFill>
              </a:defRPr>
            </a:lvl1pPr>
          </a:lstStyle>
          <a:p>
            <a:pPr lvl="0"/>
            <a:r>
              <a:rPr lang="en-US" dirty="0"/>
              <a:t>Session ID</a:t>
            </a:r>
          </a:p>
        </p:txBody>
      </p:sp>
    </p:spTree>
    <p:extLst>
      <p:ext uri="{BB962C8B-B14F-4D97-AF65-F5344CB8AC3E}">
        <p14:creationId xmlns:p14="http://schemas.microsoft.com/office/powerpoint/2010/main" val="128737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gue Demo (Alternativ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baseline="0" dirty="0">
                <a:solidFill>
                  <a:schemeClr val="bg1"/>
                </a:solidFill>
                <a:latin typeface="+mj-lt"/>
                <a:ea typeface="+mj-ea"/>
                <a:cs typeface="+mj-cs"/>
                <a:sym typeface="Arial" pitchFamily="34" charset="0"/>
              </a:defRPr>
            </a:lvl1pPr>
          </a:lstStyle>
          <a:p>
            <a:r>
              <a:rPr lang="en-US" dirty="0"/>
              <a:t>Demo</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a:ea typeface="ＭＳ Ｐゴシック" charset="0"/>
              </a:rPr>
              <a:t>DEVNET-1002</a:t>
            </a:r>
            <a:endParaRPr lang="en-US" dirty="0">
              <a:ea typeface="ＭＳ Ｐゴシック"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409518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83186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2" y="240631"/>
            <a:ext cx="8480388" cy="3952921"/>
          </a:xfrm>
          <a:prstGeom prst="rect">
            <a:avLst/>
          </a:prstGeom>
        </p:spPr>
        <p:txBody>
          <a:bodyPr vert="horz" lIns="91424" tIns="45712" rIns="91424" bIns="45712"/>
          <a:lstStyle>
            <a:lvl1pPr marL="0" indent="0" algn="ctr">
              <a:buNone/>
              <a:defRPr sz="1500" baseline="0">
                <a:latin typeface="+mn-lt"/>
                <a:cs typeface="CiscoSans ExtraLight"/>
              </a:defRPr>
            </a:lvl1pPr>
          </a:lstStyle>
          <a:p>
            <a:pPr lvl="0"/>
            <a:r>
              <a:rPr lang="en-US" noProof="0"/>
              <a:t>Drag picture to placeholder or click icon to add</a:t>
            </a:r>
            <a:endParaRPr lang="en-US" noProof="0" dirty="0"/>
          </a:p>
        </p:txBody>
      </p:sp>
      <p:sp>
        <p:nvSpPr>
          <p:cNvPr id="5"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77413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892300" y="596900"/>
            <a:ext cx="5348288" cy="30035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457200">
              <a:defRPr/>
            </a:pPr>
            <a:endParaRPr lang="en-US" sz="1800" dirty="0">
              <a:solidFill>
                <a:srgbClr val="FFFFFF"/>
              </a:solidFill>
            </a:endParaRPr>
          </a:p>
        </p:txBody>
      </p:sp>
      <p:sp>
        <p:nvSpPr>
          <p:cNvPr id="5" name="Rectangle 4"/>
          <p:cNvSpPr/>
          <p:nvPr/>
        </p:nvSpPr>
        <p:spPr>
          <a:xfrm>
            <a:off x="1892300" y="3595688"/>
            <a:ext cx="5346700" cy="74771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457200">
              <a:defRPr/>
            </a:pPr>
            <a:endParaRPr lang="en-US" sz="1800" dirty="0">
              <a:solidFill>
                <a:srgbClr val="FFFFFF"/>
              </a:solidFill>
            </a:endParaRPr>
          </a:p>
        </p:txBody>
      </p:sp>
      <p:sp>
        <p:nvSpPr>
          <p:cNvPr id="26" name="Picture Placeholder 25"/>
          <p:cNvSpPr>
            <a:spLocks noGrp="1"/>
          </p:cNvSpPr>
          <p:nvPr>
            <p:ph type="pic" sz="quarter" idx="10"/>
          </p:nvPr>
        </p:nvSpPr>
        <p:spPr>
          <a:xfrm>
            <a:off x="1900238" y="596646"/>
            <a:ext cx="5329238" cy="3003804"/>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Drag picture to placeholder or click icon to add</a:t>
            </a:r>
            <a:endParaRPr lang="en-US" noProof="0" dirty="0"/>
          </a:p>
        </p:txBody>
      </p:sp>
      <p:sp>
        <p:nvSpPr>
          <p:cNvPr id="11" name="Title 10"/>
          <p:cNvSpPr>
            <a:spLocks noGrp="1"/>
          </p:cNvSpPr>
          <p:nvPr>
            <p:ph type="title" hasCustomPrompt="1"/>
          </p:nvPr>
        </p:nvSpPr>
        <p:spPr>
          <a:xfrm>
            <a:off x="2065871" y="3655079"/>
            <a:ext cx="5074070" cy="628650"/>
          </a:xfrm>
        </p:spPr>
        <p:txBody>
          <a:bodyPr anchor="ctr"/>
          <a:lstStyle>
            <a:lvl1pPr>
              <a:defRPr sz="2000">
                <a:solidFill>
                  <a:srgbClr val="676767"/>
                </a:solidFill>
                <a:latin typeface="+mj-lt"/>
              </a:defRPr>
            </a:lvl1pPr>
          </a:lstStyle>
          <a:p>
            <a:r>
              <a:rPr lang="en-GB" dirty="0"/>
              <a:t>Click to edit title</a:t>
            </a:r>
            <a:endParaRPr lang="en-US" dirty="0"/>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9"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1724888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528638" y="582930"/>
            <a:ext cx="8164931"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lt1"/>
                </a:solidFill>
                <a:latin typeface="+mn-lt"/>
                <a:ea typeface="+mn-ea"/>
                <a:cs typeface="CiscoSans"/>
              </a:defRPr>
            </a:lvl1pPr>
          </a:lstStyle>
          <a:p>
            <a:pPr lvl="0"/>
            <a:r>
              <a:rPr lang="en-US" noProof="0"/>
              <a:t>Click icon to add media</a:t>
            </a:r>
            <a:endParaRPr lang="en-US" noProof="0" dirty="0"/>
          </a:p>
        </p:txBody>
      </p:sp>
      <p:sp>
        <p:nvSpPr>
          <p:cNvPr id="4"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3372443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179339" y="584002"/>
            <a:ext cx="4424562"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a:solidFill>
                  <a:schemeClr val="lt1"/>
                </a:solidFill>
                <a:latin typeface="+mn-lt"/>
                <a:ea typeface="+mn-ea"/>
                <a:cs typeface="CiscoSans"/>
              </a:defRPr>
            </a:lvl1pPr>
          </a:lstStyle>
          <a:p>
            <a:pPr lvl="0"/>
            <a:r>
              <a:rPr lang="en-US" noProof="0"/>
              <a:t>Click icon to add media</a:t>
            </a:r>
            <a:endParaRPr lang="en-US" noProof="0" dirty="0"/>
          </a:p>
        </p:txBody>
      </p:sp>
      <p:sp>
        <p:nvSpPr>
          <p:cNvPr id="4"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3224237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valuation Layout">
    <p:spTree>
      <p:nvGrpSpPr>
        <p:cNvPr id="1" name=""/>
        <p:cNvGrpSpPr/>
        <p:nvPr/>
      </p:nvGrpSpPr>
      <p:grpSpPr>
        <a:xfrm>
          <a:off x="0" y="0"/>
          <a:ext cx="0" cy="0"/>
          <a:chOff x="0" y="0"/>
          <a:chExt cx="0" cy="0"/>
        </a:xfrm>
      </p:grpSpPr>
      <p:sp>
        <p:nvSpPr>
          <p:cNvPr id="12" name="Rectangle 11"/>
          <p:cNvSpPr/>
          <p:nvPr userDrawn="1"/>
        </p:nvSpPr>
        <p:spPr>
          <a:xfrm>
            <a:off x="356616" y="504248"/>
            <a:ext cx="6842579"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marL="6251" indent="-6251" defTabSz="457200" eaLnBrk="0" fontAlgn="base" hangingPunct="0">
              <a:lnSpc>
                <a:spcPct val="90000"/>
              </a:lnSpc>
              <a:spcBef>
                <a:spcPct val="0"/>
              </a:spcBef>
              <a:spcAft>
                <a:spcPct val="0"/>
              </a:spcAft>
            </a:pPr>
            <a:r>
              <a:rPr lang="en-US" sz="2800" dirty="0">
                <a:solidFill>
                  <a:srgbClr val="676767"/>
                </a:solidFill>
                <a:ea typeface="+mj-ea"/>
                <a:cs typeface="+mj-cs"/>
                <a:sym typeface="Arial" pitchFamily="34" charset="0"/>
              </a:rPr>
              <a:t>Complete Your Online Session Evaluation</a:t>
            </a:r>
          </a:p>
        </p:txBody>
      </p:sp>
      <p:sp>
        <p:nvSpPr>
          <p:cNvPr id="3" name="TextBox 2"/>
          <p:cNvSpPr txBox="1"/>
          <p:nvPr userDrawn="1"/>
        </p:nvSpPr>
        <p:spPr>
          <a:xfrm>
            <a:off x="4778828" y="3790950"/>
            <a:ext cx="4191000" cy="677621"/>
          </a:xfrm>
          <a:prstGeom prst="rect">
            <a:avLst/>
          </a:prstGeom>
          <a:noFill/>
        </p:spPr>
        <p:txBody>
          <a:bodyPr wrap="square" rtlCol="0">
            <a:spAutoFit/>
          </a:bodyPr>
          <a:lstStyle/>
          <a:p>
            <a:pPr defTabSz="914400">
              <a:lnSpc>
                <a:spcPct val="90000"/>
              </a:lnSpc>
              <a:spcBef>
                <a:spcPts val="600"/>
              </a:spcBef>
              <a:defRPr/>
            </a:pPr>
            <a:r>
              <a:rPr lang="en-US" sz="1400" dirty="0">
                <a:solidFill>
                  <a:srgbClr val="676767"/>
                </a:solidFill>
              </a:rPr>
              <a:t>Don’t forget: Cisco Live sessions will be available for viewing on-demand after the event at </a:t>
            </a:r>
            <a:r>
              <a:rPr lang="en-US" sz="1400" u="sng" dirty="0">
                <a:solidFill>
                  <a:srgbClr val="1F92D3"/>
                </a:solidFill>
                <a:hlinkClick r:id="rId2" action="ppaction://hlinkfile"/>
              </a:rPr>
              <a:t>CiscoLive.com/Online</a:t>
            </a:r>
            <a:endParaRPr lang="en-US" sz="1600" dirty="0">
              <a:solidFill>
                <a:srgbClr val="1F92D3"/>
              </a:solidFill>
              <a:ea typeface="ＭＳ Ｐゴシック" charset="0"/>
            </a:endParaRPr>
          </a:p>
        </p:txBody>
      </p:sp>
      <p:sp>
        <p:nvSpPr>
          <p:cNvPr id="7" name="Content Placeholder 2"/>
          <p:cNvSpPr txBox="1">
            <a:spLocks/>
          </p:cNvSpPr>
          <p:nvPr userDrawn="1"/>
        </p:nvSpPr>
        <p:spPr>
          <a:xfrm>
            <a:off x="353787" y="1077913"/>
            <a:ext cx="4446813" cy="3170099"/>
          </a:xfrm>
          <a:prstGeom prst="rect">
            <a:avLst/>
          </a:prstGeom>
        </p:spPr>
        <p:txBody>
          <a:bodyPr wrap="square">
            <a:spAutoFit/>
          </a:bodyPr>
          <a:lstStyle>
            <a:lvl1pPr marL="187523" indent="-185738" algn="l" rtl="0" eaLnBrk="0" fontAlgn="base" hangingPunct="0">
              <a:lnSpc>
                <a:spcPct val="90000"/>
              </a:lnSpc>
              <a:spcBef>
                <a:spcPts val="1200"/>
              </a:spcBef>
              <a:spcAft>
                <a:spcPct val="0"/>
              </a:spcAft>
              <a:buClr>
                <a:srgbClr val="0C65B7"/>
              </a:buClr>
              <a:buSzPct val="10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0" fontAlgn="base" hangingPunct="0">
              <a:lnSpc>
                <a:spcPct val="90000"/>
              </a:lnSpc>
              <a:spcBef>
                <a:spcPts val="400"/>
              </a:spcBef>
              <a:spcAft>
                <a:spcPct val="0"/>
              </a:spcAft>
              <a:buClr>
                <a:srgbClr val="0C65B7"/>
              </a:buClr>
              <a:buSzPct val="100000"/>
              <a:buFont typeface="Arial"/>
              <a:buChar char="–"/>
              <a:defRPr sz="1600">
                <a:solidFill>
                  <a:schemeClr val="tx1"/>
                </a:solidFill>
                <a:latin typeface="+mn-lt"/>
                <a:ea typeface="+mn-ea"/>
                <a:cs typeface="+mn-cs"/>
                <a:sym typeface="Arial" pitchFamily="34" charset="0"/>
              </a:defRPr>
            </a:lvl2pPr>
            <a:lvl3pPr marL="546497" indent="-159842" algn="l" rtl="0" eaLnBrk="0" fontAlgn="base" hangingPunct="0">
              <a:lnSpc>
                <a:spcPct val="90000"/>
              </a:lnSpc>
              <a:spcBef>
                <a:spcPts val="200"/>
              </a:spcBef>
              <a:spcAft>
                <a:spcPct val="0"/>
              </a:spcAft>
              <a:buClr>
                <a:srgbClr val="0C65B7"/>
              </a:buClr>
              <a:buSzPct val="10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0" fontAlgn="base" hangingPunct="0">
              <a:lnSpc>
                <a:spcPct val="90000"/>
              </a:lnSpc>
              <a:spcBef>
                <a:spcPts val="200"/>
              </a:spcBef>
              <a:spcAft>
                <a:spcPct val="0"/>
              </a:spcAft>
              <a:buClr>
                <a:srgbClr val="0C65B7"/>
              </a:buClr>
              <a:buSzPct val="100000"/>
              <a:buFont typeface="Arial" pitchFamily="34" charset="0"/>
              <a:buChar char="–"/>
              <a:defRPr sz="1100">
                <a:solidFill>
                  <a:schemeClr val="tx1"/>
                </a:solidFill>
                <a:latin typeface="+mn-lt"/>
                <a:ea typeface="+mn-ea"/>
                <a:cs typeface="+mn-cs"/>
                <a:sym typeface="Arial" pitchFamily="34" charset="0"/>
              </a:defRPr>
            </a:lvl4pPr>
            <a:lvl5pPr marL="773311" indent="-66973" algn="l" rtl="0" eaLnBrk="0" fontAlgn="base" hangingPunct="0">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87523" indent="-185738" algn="l" defTabSz="457200" rtl="0" eaLnBrk="0" fontAlgn="base" latinLnBrk="0" hangingPunct="0">
              <a:lnSpc>
                <a:spcPct val="90000"/>
              </a:lnSpc>
              <a:spcBef>
                <a:spcPts val="1200"/>
              </a:spcBef>
              <a:spcAft>
                <a:spcPct val="0"/>
              </a:spcAft>
              <a:buClr>
                <a:srgbClr val="676767"/>
              </a:buClr>
              <a:buSzPct val="80000"/>
              <a:buFont typeface="Arial" panose="020B0604020202020204" pitchFamily="34" charset="0"/>
              <a:buChar char="•"/>
            </a:pPr>
            <a:r>
              <a:rPr lang="en-GB" sz="2000" kern="1200" dirty="0">
                <a:solidFill>
                  <a:srgbClr val="676767"/>
                </a:solidFill>
                <a:latin typeface="+mn-lt"/>
                <a:ea typeface="+mn-ea"/>
                <a:cs typeface="+mn-cs"/>
                <a:sym typeface="Arial" pitchFamily="34" charset="0"/>
              </a:rPr>
              <a:t>Please complete your Online Session Evaluations after each session</a:t>
            </a:r>
          </a:p>
          <a:p>
            <a:pPr marL="187523" indent="-185738" algn="l" defTabSz="457200" rtl="0" eaLnBrk="0" fontAlgn="base" latinLnBrk="0" hangingPunct="0">
              <a:lnSpc>
                <a:spcPct val="90000"/>
              </a:lnSpc>
              <a:spcBef>
                <a:spcPts val="1200"/>
              </a:spcBef>
              <a:spcAft>
                <a:spcPct val="0"/>
              </a:spcAft>
              <a:buClr>
                <a:srgbClr val="676767"/>
              </a:buClr>
              <a:buSzPct val="80000"/>
              <a:buFont typeface="Arial" panose="020B0604020202020204" pitchFamily="34" charset="0"/>
              <a:buChar char="•"/>
            </a:pPr>
            <a:r>
              <a:rPr lang="en-GB" sz="2000" kern="1200" dirty="0">
                <a:solidFill>
                  <a:srgbClr val="676767"/>
                </a:solidFill>
                <a:latin typeface="+mn-lt"/>
                <a:ea typeface="+mn-ea"/>
                <a:cs typeface="+mn-cs"/>
                <a:sym typeface="Arial" pitchFamily="34" charset="0"/>
              </a:rPr>
              <a:t>Complete 4 Session Evaluations &amp; the Overall Conference Evaluation</a:t>
            </a:r>
            <a:r>
              <a:rPr lang="en-GB" sz="2000" kern="1200" baseline="0" dirty="0">
                <a:solidFill>
                  <a:srgbClr val="676767"/>
                </a:solidFill>
                <a:latin typeface="+mn-lt"/>
                <a:ea typeface="+mn-ea"/>
                <a:cs typeface="+mn-cs"/>
                <a:sym typeface="Arial" pitchFamily="34" charset="0"/>
              </a:rPr>
              <a:t> </a:t>
            </a:r>
            <a:r>
              <a:rPr lang="en-GB" sz="2000" kern="1200" dirty="0">
                <a:solidFill>
                  <a:srgbClr val="676767"/>
                </a:solidFill>
                <a:latin typeface="+mn-lt"/>
                <a:ea typeface="+mn-ea"/>
                <a:cs typeface="+mn-cs"/>
                <a:sym typeface="Arial" pitchFamily="34" charset="0"/>
              </a:rPr>
              <a:t>(available from Thursday) to receive your</a:t>
            </a:r>
            <a:r>
              <a:rPr lang="en-GB" sz="2000" kern="1200" baseline="0" dirty="0">
                <a:solidFill>
                  <a:srgbClr val="676767"/>
                </a:solidFill>
                <a:latin typeface="+mn-lt"/>
                <a:ea typeface="+mn-ea"/>
                <a:cs typeface="+mn-cs"/>
                <a:sym typeface="Arial" pitchFamily="34" charset="0"/>
              </a:rPr>
              <a:t> </a:t>
            </a:r>
            <a:r>
              <a:rPr lang="en-GB" sz="2000" kern="1200" dirty="0">
                <a:solidFill>
                  <a:srgbClr val="676767"/>
                </a:solidFill>
                <a:latin typeface="+mn-lt"/>
                <a:ea typeface="+mn-ea"/>
                <a:cs typeface="+mn-cs"/>
                <a:sym typeface="Arial" pitchFamily="34" charset="0"/>
              </a:rPr>
              <a:t>Cisco Live T-shirt</a:t>
            </a:r>
          </a:p>
          <a:p>
            <a:pPr marL="187523" indent="-185738" algn="l" defTabSz="457200" rtl="0" eaLnBrk="0" fontAlgn="base" latinLnBrk="0" hangingPunct="0">
              <a:lnSpc>
                <a:spcPct val="90000"/>
              </a:lnSpc>
              <a:spcBef>
                <a:spcPts val="1200"/>
              </a:spcBef>
              <a:spcAft>
                <a:spcPct val="0"/>
              </a:spcAft>
              <a:buClr>
                <a:srgbClr val="676767"/>
              </a:buClr>
              <a:buSzPct val="80000"/>
              <a:buFont typeface="Arial" panose="020B0604020202020204" pitchFamily="34" charset="0"/>
              <a:buChar char="•"/>
            </a:pPr>
            <a:r>
              <a:rPr lang="en-GB" sz="2000" kern="1200" dirty="0">
                <a:solidFill>
                  <a:srgbClr val="676767"/>
                </a:solidFill>
                <a:latin typeface="+mn-lt"/>
                <a:ea typeface="+mn-ea"/>
                <a:cs typeface="+mn-cs"/>
                <a:sym typeface="Arial" pitchFamily="34" charset="0"/>
              </a:rPr>
              <a:t>All surveys can be completed via the Cisco Live Mobile App or the Communication Stations</a:t>
            </a:r>
            <a:endParaRPr lang="en-US" sz="2000" kern="1200" dirty="0">
              <a:solidFill>
                <a:srgbClr val="676767"/>
              </a:solidFill>
              <a:latin typeface="+mn-lt"/>
              <a:ea typeface="+mn-ea"/>
              <a:cs typeface="+mn-cs"/>
              <a:sym typeface="Arial" pitchFamily="34" charset="0"/>
            </a:endParaRPr>
          </a:p>
        </p:txBody>
      </p:sp>
      <p:sp>
        <p:nvSpPr>
          <p:cNvPr id="8"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10"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73595" y="1128177"/>
            <a:ext cx="3875778" cy="2583852"/>
          </a:xfrm>
          <a:prstGeom prst="rect">
            <a:avLst/>
          </a:prstGeom>
        </p:spPr>
      </p:pic>
      <p:sp>
        <p:nvSpPr>
          <p:cNvPr id="2" name="Rectangle 1">
            <a:hlinkClick r:id="rId4"/>
          </p:cNvPr>
          <p:cNvSpPr/>
          <p:nvPr userDrawn="1"/>
        </p:nvSpPr>
        <p:spPr bwMode="auto">
          <a:xfrm>
            <a:off x="4738254" y="4226128"/>
            <a:ext cx="1898073" cy="220559"/>
          </a:xfrm>
          <a:prstGeom prst="rect">
            <a:avLst/>
          </a:prstGeom>
          <a:noFill/>
          <a:ln w="12700" cap="flat">
            <a:noFill/>
            <a:miter lim="800000"/>
            <a:headEnd type="none" w="med" len="med"/>
            <a:tailEnd type="none" w="med" len="med"/>
          </a:ln>
        </p:spPr>
        <p:txBody>
          <a:bodyPr lIns="91440" tIns="45720" rIns="91440" bIns="45720" rtlCol="0" anchor="ctr"/>
          <a:lstStyle/>
          <a:p>
            <a:pPr algn="ctr" defTabSz="514350"/>
            <a:endParaRPr lang="en-US" sz="1400" dirty="0">
              <a:solidFill>
                <a:schemeClr val="bg1"/>
              </a:solidFill>
              <a:ea typeface="Arial" pitchFamily="-107" charset="0"/>
              <a:cs typeface="Arial" pitchFamily="-107" charset="0"/>
              <a:sym typeface="Arial" pitchFamily="-107" charset="0"/>
            </a:endParaRPr>
          </a:p>
        </p:txBody>
      </p:sp>
    </p:spTree>
    <p:extLst>
      <p:ext uri="{BB962C8B-B14F-4D97-AF65-F5344CB8AC3E}">
        <p14:creationId xmlns:p14="http://schemas.microsoft.com/office/powerpoint/2010/main" val="3361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Q &amp; A">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baseline="0" dirty="0">
                <a:solidFill>
                  <a:schemeClr val="bg1"/>
                </a:solidFill>
                <a:latin typeface="+mj-lt"/>
                <a:ea typeface="+mj-ea"/>
                <a:cs typeface="+mj-cs"/>
                <a:sym typeface="Arial" pitchFamily="34" charset="0"/>
              </a:defRPr>
            </a:lvl1pPr>
          </a:lstStyle>
          <a:p>
            <a:r>
              <a:rPr lang="en-US" dirty="0"/>
              <a:t>Q &amp; A </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a:ea typeface="ＭＳ Ｐゴシック" charset="0"/>
              </a:rPr>
              <a:t>DEVNET-1002</a:t>
            </a:r>
            <a:endParaRPr lang="en-US" dirty="0">
              <a:ea typeface="ＭＳ Ｐゴシック"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82136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3" name="TextBox 2"/>
          <p:cNvSpPr txBox="1"/>
          <p:nvPr userDrawn="1"/>
        </p:nvSpPr>
        <p:spPr>
          <a:xfrm>
            <a:off x="173578" y="3564404"/>
            <a:ext cx="8394192" cy="539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6251" indent="-6251" defTabSz="914400" eaLnBrk="0" latinLnBrk="0" hangingPunct="0">
              <a:lnSpc>
                <a:spcPct val="90000"/>
              </a:lnSpc>
              <a:defRPr lang="en-US" sz="4000" b="0" i="0" dirty="0" smtClean="0">
                <a:solidFill>
                  <a:schemeClr val="bg1"/>
                </a:solidFill>
                <a:latin typeface="+mj-lt"/>
                <a:ea typeface="+mj-ea"/>
                <a:cs typeface="+mj-cs"/>
                <a:sym typeface="Arial" pitchFamily="34" charset="0"/>
              </a:defRPr>
            </a:lvl1pPr>
            <a:lvl2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2pPr>
            <a:lvl3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3pPr>
            <a:lvl4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4pPr>
            <a:lvl5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5pPr>
            <a:lvl6pPr marL="263426"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6pPr>
            <a:lvl7pPr marL="520601"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7pPr>
            <a:lvl8pPr marL="777776"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8pPr>
            <a:lvl9pPr marL="1034951"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9pPr>
          </a:lstStyle>
          <a:p>
            <a:pPr fontAlgn="base">
              <a:spcBef>
                <a:spcPct val="0"/>
              </a:spcBef>
              <a:spcAft>
                <a:spcPct val="0"/>
              </a:spcAft>
            </a:pPr>
            <a:r>
              <a:rPr sz="2400" dirty="0">
                <a:solidFill>
                  <a:srgbClr val="FFFFFF"/>
                </a:solidFill>
              </a:rPr>
              <a:t>Thank You</a:t>
            </a:r>
          </a:p>
        </p:txBody>
      </p:sp>
      <p:sp>
        <p:nvSpPr>
          <p:cNvPr id="6"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8"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1"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a:ea typeface="ＭＳ Ｐゴシック" charset="0"/>
              </a:rPr>
              <a:t>DEVNET-1002</a:t>
            </a:r>
            <a:endParaRPr lang="en-US" dirty="0">
              <a:ea typeface="ＭＳ Ｐゴシック" charset="0"/>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260507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280788" indent="-223680">
              <a:lnSpc>
                <a:spcPct val="95000"/>
              </a:lnSpc>
              <a:spcBef>
                <a:spcPts val="1110"/>
              </a:spcBef>
              <a:buClr>
                <a:schemeClr val="tx1"/>
              </a:buClr>
              <a:buSzPct val="80000"/>
              <a:buFont typeface="Arial"/>
              <a:buChar char="•"/>
              <a:defRPr sz="3698" b="0" i="0">
                <a:solidFill>
                  <a:srgbClr val="676767"/>
                </a:solidFill>
                <a:latin typeface="+mn-lt"/>
                <a:cs typeface="CiscoSans ExtraLight"/>
              </a:defRPr>
            </a:lvl1pPr>
            <a:lvl2pPr marL="507641" indent="-215747">
              <a:lnSpc>
                <a:spcPct val="95000"/>
              </a:lnSpc>
              <a:spcBef>
                <a:spcPts val="450"/>
              </a:spcBef>
              <a:buClr>
                <a:schemeClr val="tx1"/>
              </a:buClr>
              <a:buSzPct val="80000"/>
              <a:buFont typeface="Arial"/>
              <a:buChar char="•"/>
              <a:defRPr sz="1799" b="0" i="0">
                <a:solidFill>
                  <a:srgbClr val="676767"/>
                </a:solidFill>
                <a:latin typeface="+mn-lt"/>
                <a:cs typeface="CiscoSans ExtraLight"/>
              </a:defRPr>
            </a:lvl2pPr>
            <a:lvl3pPr marL="747185" indent="-171329">
              <a:buClr>
                <a:schemeClr val="tx1"/>
              </a:buClr>
              <a:buSzPct val="80000"/>
              <a:buFont typeface="Arial"/>
              <a:buChar char="•"/>
              <a:defRPr sz="1600" b="0" i="0">
                <a:solidFill>
                  <a:srgbClr val="676767"/>
                </a:solidFill>
                <a:latin typeface="+mn-lt"/>
                <a:cs typeface="CiscoSans ExtraLight"/>
              </a:defRPr>
            </a:lvl3pPr>
            <a:lvl4pPr marL="910580" indent="-171329">
              <a:buClr>
                <a:schemeClr val="tx1"/>
              </a:buClr>
              <a:buSzPct val="80000"/>
              <a:buFont typeface="Arial"/>
              <a:buChar char="•"/>
              <a:defRPr sz="1400" b="0" i="0">
                <a:solidFill>
                  <a:srgbClr val="676767"/>
                </a:solidFill>
                <a:latin typeface="+mn-lt"/>
                <a:cs typeface="CiscoSans ExtraLight"/>
              </a:defRPr>
            </a:lvl4pPr>
            <a:lvl5pPr marL="1081910" indent="-168156">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5"/>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
        <p:nvSpPr>
          <p:cNvPr id="5"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a:t>
            </a:fld>
            <a:endParaRPr dirty="0"/>
          </a:p>
        </p:txBody>
      </p:sp>
    </p:spTree>
    <p:extLst>
      <p:ext uri="{BB962C8B-B14F-4D97-AF65-F5344CB8AC3E}">
        <p14:creationId xmlns:p14="http://schemas.microsoft.com/office/powerpoint/2010/main" val="28027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g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dirty="0">
                <a:solidFill>
                  <a:schemeClr val="bg1"/>
                </a:solidFill>
                <a:latin typeface="+mj-lt"/>
                <a:ea typeface="+mj-ea"/>
                <a:cs typeface="+mj-cs"/>
                <a:sym typeface="Arial" pitchFamily="34" charset="0"/>
              </a:defRPr>
            </a:lvl1pPr>
          </a:lstStyle>
          <a:p>
            <a:r>
              <a:rPr lang="en-US" dirty="0"/>
              <a:t>Segue/Chapter Slide</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1"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a:ea typeface="ＭＳ Ｐゴシック" charset="0"/>
              </a:rPr>
              <a:t>DEVNET-1002</a:t>
            </a:r>
            <a:endParaRPr lang="en-US" dirty="0">
              <a:ea typeface="ＭＳ Ｐゴシック" charset="0"/>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157033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474664" y="1347790"/>
            <a:ext cx="8280057" cy="3073946"/>
          </a:xfrm>
          <a:prstGeom prst="rect">
            <a:avLst/>
          </a:prstGeom>
        </p:spPr>
        <p:txBody>
          <a:bodyPr lIns="91420" tIns="45710" rIns="91420" bIns="45710">
            <a:noAutofit/>
          </a:bodyPr>
          <a:lstStyle>
            <a:lvl1pPr marL="285548" marR="0" indent="-285548" algn="ctr" defTabSz="456877"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GB" dirty="0"/>
              <a:t>Click to edit text</a:t>
            </a:r>
          </a:p>
        </p:txBody>
      </p:sp>
      <p:sp>
        <p:nvSpPr>
          <p:cNvPr id="4" name="Title Placeholder 5"/>
          <p:cNvSpPr>
            <a:spLocks noGrp="1"/>
          </p:cNvSpPr>
          <p:nvPr>
            <p:ph type="title" hasCustomPrompt="1"/>
          </p:nvPr>
        </p:nvSpPr>
        <p:spPr bwMode="auto">
          <a:xfrm>
            <a:off x="437766" y="341315"/>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a:lvl1pPr>
          </a:lstStyle>
          <a:p>
            <a:pPr lvl="0"/>
            <a:r>
              <a:rPr lang="en-US" dirty="0"/>
              <a:t>Why are we here today?</a:t>
            </a:r>
            <a:endParaRPr lang="en-GB" dirty="0"/>
          </a:p>
        </p:txBody>
      </p:sp>
      <p:sp>
        <p:nvSpPr>
          <p:cNvPr id="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a:t>
            </a:fld>
            <a:endParaRPr dirty="0"/>
          </a:p>
        </p:txBody>
      </p:sp>
    </p:spTree>
    <p:extLst>
      <p:ext uri="{BB962C8B-B14F-4D97-AF65-F5344CB8AC3E}">
        <p14:creationId xmlns:p14="http://schemas.microsoft.com/office/powerpoint/2010/main" val="51545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5"/>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
        <p:nvSpPr>
          <p:cNvPr id="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5"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a:t>
            </a:fld>
            <a:endParaRPr dirty="0"/>
          </a:p>
        </p:txBody>
      </p:sp>
    </p:spTree>
    <p:extLst>
      <p:ext uri="{BB962C8B-B14F-4D97-AF65-F5344CB8AC3E}">
        <p14:creationId xmlns:p14="http://schemas.microsoft.com/office/powerpoint/2010/main" val="13112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2" y="1347788"/>
            <a:ext cx="8277344" cy="3168210"/>
          </a:xfrm>
          <a:prstGeom prst="rect">
            <a:avLst/>
          </a:prstGeom>
        </p:spPr>
        <p:txBody>
          <a:bodyPr lIns="91420" tIns="45710" rIns="91420" bIns="45710">
            <a:noAutofit/>
          </a:bodyPr>
          <a:lstStyle>
            <a:lvl1pPr marL="280788" indent="-223680">
              <a:lnSpc>
                <a:spcPct val="95000"/>
              </a:lnSpc>
              <a:spcBef>
                <a:spcPts val="1110"/>
              </a:spcBef>
              <a:buClr>
                <a:schemeClr val="tx1"/>
              </a:buClr>
              <a:buSzPct val="80000"/>
              <a:buFont typeface="Arial"/>
              <a:buChar char="•"/>
              <a:defRPr sz="2000" b="0" i="0">
                <a:solidFill>
                  <a:srgbClr val="676767"/>
                </a:solidFill>
                <a:latin typeface="+mn-lt"/>
                <a:cs typeface="CiscoSans ExtraLight"/>
              </a:defRPr>
            </a:lvl1pPr>
            <a:lvl2pPr marL="507641" indent="-215747">
              <a:lnSpc>
                <a:spcPct val="95000"/>
              </a:lnSpc>
              <a:spcBef>
                <a:spcPts val="450"/>
              </a:spcBef>
              <a:buClr>
                <a:schemeClr val="tx1"/>
              </a:buClr>
              <a:buSzPct val="80000"/>
              <a:buFont typeface="Arial"/>
              <a:buChar char="•"/>
              <a:defRPr sz="1799" b="0" i="0">
                <a:solidFill>
                  <a:srgbClr val="676767"/>
                </a:solidFill>
                <a:latin typeface="+mn-lt"/>
                <a:cs typeface="CiscoSans ExtraLight"/>
              </a:defRPr>
            </a:lvl2pPr>
            <a:lvl3pPr marL="747185" indent="-171329">
              <a:buClr>
                <a:schemeClr val="tx1"/>
              </a:buClr>
              <a:buSzPct val="80000"/>
              <a:buFont typeface="Arial"/>
              <a:buChar char="•"/>
              <a:defRPr sz="1600" b="0" i="0">
                <a:solidFill>
                  <a:srgbClr val="676767"/>
                </a:solidFill>
                <a:latin typeface="+mn-lt"/>
                <a:cs typeface="CiscoSans ExtraLight"/>
              </a:defRPr>
            </a:lvl3pPr>
            <a:lvl4pPr marL="910580" indent="-171329">
              <a:buClr>
                <a:schemeClr val="tx1"/>
              </a:buClr>
              <a:buSzPct val="80000"/>
              <a:buFont typeface="Arial"/>
              <a:buChar char="•"/>
              <a:defRPr sz="1400" b="0" i="0">
                <a:solidFill>
                  <a:srgbClr val="676767"/>
                </a:solidFill>
                <a:latin typeface="+mn-lt"/>
                <a:cs typeface="CiscoSans ExtraLight"/>
              </a:defRPr>
            </a:lvl4pPr>
            <a:lvl5pPr marL="1081910" indent="-168156">
              <a:buClr>
                <a:schemeClr val="tx1"/>
              </a:buClr>
              <a:buSzPct val="80000"/>
              <a:buFont typeface="Arial"/>
              <a:buChar char="•"/>
              <a:defRPr sz="1200" b="0" i="0">
                <a:solidFill>
                  <a:srgbClr val="676767"/>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5"/>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
        <p:nvSpPr>
          <p:cNvPr id="5"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a:t>
            </a:fld>
            <a:endParaRPr dirty="0"/>
          </a:p>
        </p:txBody>
      </p:sp>
    </p:spTree>
    <p:extLst>
      <p:ext uri="{BB962C8B-B14F-4D97-AF65-F5344CB8AC3E}">
        <p14:creationId xmlns:p14="http://schemas.microsoft.com/office/powerpoint/2010/main" val="4453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gue (Alternative)">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dirty="0">
                <a:solidFill>
                  <a:schemeClr val="bg1"/>
                </a:solidFill>
                <a:latin typeface="+mj-lt"/>
                <a:ea typeface="+mj-ea"/>
                <a:cs typeface="+mj-cs"/>
                <a:sym typeface="Arial" pitchFamily="34" charset="0"/>
              </a:defRPr>
            </a:lvl1pPr>
          </a:lstStyle>
          <a:p>
            <a:r>
              <a:rPr lang="en-US" dirty="0"/>
              <a:t>Segue/Chapter Slide</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1"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a:ea typeface="ＭＳ Ｐゴシック" charset="0"/>
              </a:rPr>
              <a:t>DEVNET-1002</a:t>
            </a:r>
            <a:endParaRPr lang="en-US" dirty="0">
              <a:ea typeface="ＭＳ Ｐゴシック" charset="0"/>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114785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0" name="Text Placeholder 3"/>
          <p:cNvSpPr>
            <a:spLocks noGrp="1"/>
          </p:cNvSpPr>
          <p:nvPr>
            <p:ph type="body" sz="quarter" idx="10" hasCustomPrompt="1"/>
          </p:nvPr>
        </p:nvSpPr>
        <p:spPr>
          <a:xfrm>
            <a:off x="303276" y="1347788"/>
            <a:ext cx="8277344" cy="2855608"/>
          </a:xfrm>
          <a:prstGeom prst="rect">
            <a:avLst/>
          </a:prstGeom>
        </p:spPr>
        <p:txBody>
          <a:bodyPr lIns="91420" tIns="45710" rIns="91420" bIns="45710">
            <a:noAutofit/>
          </a:bodyPr>
          <a:lstStyle>
            <a:lvl1pPr marL="280928" indent="-223792">
              <a:lnSpc>
                <a:spcPct val="95000"/>
              </a:lnSpc>
              <a:spcBef>
                <a:spcPts val="1110"/>
              </a:spcBef>
              <a:buClrTx/>
              <a:buSzPct val="80000"/>
              <a:buFont typeface="Arial"/>
              <a:buChar char="•"/>
              <a:defRPr sz="2000" b="0" i="0">
                <a:solidFill>
                  <a:schemeClr val="bg1"/>
                </a:solidFill>
                <a:latin typeface="+mn-lt"/>
                <a:cs typeface="CiscoSans ExtraLight"/>
              </a:defRPr>
            </a:lvl1pPr>
            <a:lvl2pPr marL="507895" indent="-215855">
              <a:lnSpc>
                <a:spcPct val="95000"/>
              </a:lnSpc>
              <a:spcBef>
                <a:spcPts val="450"/>
              </a:spcBef>
              <a:buClrTx/>
              <a:buSzPct val="80000"/>
              <a:buFont typeface="Arial"/>
              <a:buChar char="•"/>
              <a:defRPr sz="1800" b="0" i="0">
                <a:solidFill>
                  <a:schemeClr val="bg1"/>
                </a:solidFill>
                <a:latin typeface="+mn-lt"/>
                <a:cs typeface="CiscoSans ExtraLight"/>
              </a:defRPr>
            </a:lvl2pPr>
            <a:lvl3pPr marL="747558" indent="-171415">
              <a:buClrTx/>
              <a:buSzPct val="80000"/>
              <a:buFont typeface="Arial"/>
              <a:buChar char="•"/>
              <a:defRPr sz="1600" b="0" i="0">
                <a:solidFill>
                  <a:schemeClr val="bg1"/>
                </a:solidFill>
                <a:latin typeface="+mn-lt"/>
                <a:cs typeface="CiscoSans ExtraLight"/>
              </a:defRPr>
            </a:lvl3pPr>
            <a:lvl4pPr marL="911035" indent="-171415">
              <a:buClrTx/>
              <a:buSzPct val="80000"/>
              <a:buFont typeface="Arial"/>
              <a:buChar char="•"/>
              <a:defRPr sz="1400" b="0" i="0">
                <a:solidFill>
                  <a:schemeClr val="bg1"/>
                </a:solidFill>
                <a:latin typeface="+mn-lt"/>
                <a:cs typeface="CiscoSans ExtraLight"/>
              </a:defRPr>
            </a:lvl4pPr>
            <a:lvl5pPr marL="1082450" indent="-168240">
              <a:buClrTx/>
              <a:buSzPct val="80000"/>
              <a:buFont typeface="Arial"/>
              <a:buChar char="•"/>
              <a:defRPr sz="1200" b="0" i="0">
                <a:solidFill>
                  <a:schemeClr val="bg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itle Placeholder 5"/>
          <p:cNvSpPr>
            <a:spLocks noGrp="1"/>
          </p:cNvSpPr>
          <p:nvPr>
            <p:ph type="title"/>
          </p:nvPr>
        </p:nvSpPr>
        <p:spPr bwMode="auto">
          <a:xfrm>
            <a:off x="35661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a:solidFill>
                  <a:srgbClr val="FFFFFF"/>
                </a:solidFill>
              </a:defRPr>
            </a:lvl1pPr>
          </a:lstStyle>
          <a:p>
            <a:pPr lvl="0"/>
            <a:r>
              <a:rPr lang="en-US"/>
              <a:t>Click to edit Master title style</a:t>
            </a:r>
            <a:endParaRPr lang="en-GB" dirty="0"/>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a:ea typeface="ＭＳ Ｐゴシック" charset="0"/>
              </a:rPr>
              <a:t>DEVNET-1002</a:t>
            </a:r>
            <a:endParaRPr lang="en-US" dirty="0">
              <a:ea typeface="ＭＳ Ｐゴシック" charset="0"/>
            </a:endParaRP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23000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Alternativ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0" name="Text Placeholder 3"/>
          <p:cNvSpPr>
            <a:spLocks noGrp="1"/>
          </p:cNvSpPr>
          <p:nvPr>
            <p:ph type="body" sz="quarter" idx="10" hasCustomPrompt="1"/>
          </p:nvPr>
        </p:nvSpPr>
        <p:spPr>
          <a:xfrm>
            <a:off x="303276" y="1347788"/>
            <a:ext cx="8277344" cy="2855608"/>
          </a:xfrm>
          <a:prstGeom prst="rect">
            <a:avLst/>
          </a:prstGeom>
        </p:spPr>
        <p:txBody>
          <a:bodyPr lIns="91420" tIns="45710" rIns="91420" bIns="45710">
            <a:noAutofit/>
          </a:bodyPr>
          <a:lstStyle>
            <a:lvl1pPr marL="280928" indent="-223792">
              <a:lnSpc>
                <a:spcPct val="95000"/>
              </a:lnSpc>
              <a:spcBef>
                <a:spcPts val="1110"/>
              </a:spcBef>
              <a:buClrTx/>
              <a:buSzPct val="80000"/>
              <a:buFont typeface="Arial"/>
              <a:buChar char="•"/>
              <a:defRPr sz="2000" b="0" i="0">
                <a:solidFill>
                  <a:schemeClr val="bg1"/>
                </a:solidFill>
                <a:latin typeface="+mn-lt"/>
                <a:cs typeface="CiscoSans ExtraLight"/>
              </a:defRPr>
            </a:lvl1pPr>
            <a:lvl2pPr marL="507895" indent="-215855">
              <a:lnSpc>
                <a:spcPct val="95000"/>
              </a:lnSpc>
              <a:spcBef>
                <a:spcPts val="450"/>
              </a:spcBef>
              <a:buClrTx/>
              <a:buSzPct val="80000"/>
              <a:buFont typeface="Arial"/>
              <a:buChar char="•"/>
              <a:defRPr sz="1800" b="0" i="0">
                <a:solidFill>
                  <a:schemeClr val="bg1"/>
                </a:solidFill>
                <a:latin typeface="+mn-lt"/>
                <a:cs typeface="CiscoSans ExtraLight"/>
              </a:defRPr>
            </a:lvl2pPr>
            <a:lvl3pPr marL="747558" indent="-171415">
              <a:buClrTx/>
              <a:buSzPct val="80000"/>
              <a:buFont typeface="Arial"/>
              <a:buChar char="•"/>
              <a:defRPr sz="1600" b="0" i="0">
                <a:solidFill>
                  <a:schemeClr val="bg1"/>
                </a:solidFill>
                <a:latin typeface="+mn-lt"/>
                <a:cs typeface="CiscoSans ExtraLight"/>
              </a:defRPr>
            </a:lvl3pPr>
            <a:lvl4pPr marL="911035" indent="-171415">
              <a:buClrTx/>
              <a:buSzPct val="80000"/>
              <a:buFont typeface="Arial"/>
              <a:buChar char="•"/>
              <a:defRPr sz="1400" b="0" i="0">
                <a:solidFill>
                  <a:schemeClr val="bg1"/>
                </a:solidFill>
                <a:latin typeface="+mn-lt"/>
                <a:cs typeface="CiscoSans ExtraLight"/>
              </a:defRPr>
            </a:lvl4pPr>
            <a:lvl5pPr marL="1082450" indent="-168240">
              <a:buClrTx/>
              <a:buSzPct val="80000"/>
              <a:buFont typeface="Arial"/>
              <a:buChar char="•"/>
              <a:defRPr sz="1200" b="0" i="0">
                <a:solidFill>
                  <a:schemeClr val="bg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itle Placeholder 5"/>
          <p:cNvSpPr>
            <a:spLocks noGrp="1"/>
          </p:cNvSpPr>
          <p:nvPr>
            <p:ph type="title"/>
          </p:nvPr>
        </p:nvSpPr>
        <p:spPr bwMode="auto">
          <a:xfrm>
            <a:off x="35661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a:solidFill>
                  <a:srgbClr val="FFFFFF"/>
                </a:solidFill>
              </a:defRPr>
            </a:lvl1pPr>
          </a:lstStyle>
          <a:p>
            <a:pPr lvl="0"/>
            <a:r>
              <a:rPr lang="en-US"/>
              <a:t>Click to edit Master title style</a:t>
            </a:r>
            <a:endParaRPr lang="en-GB" dirty="0"/>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a:ea typeface="ＭＳ Ｐゴシック" charset="0"/>
              </a:rPr>
              <a:t>DEVNET-1002</a:t>
            </a:r>
            <a:endParaRPr lang="en-US" dirty="0">
              <a:ea typeface="ＭＳ Ｐゴシック" charset="0"/>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210614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2925" y="218947"/>
            <a:ext cx="8513064" cy="765432"/>
          </a:xfrm>
        </p:spPr>
        <p:txBody>
          <a:bodyPr/>
          <a:lstStyle>
            <a:lvl1pPr>
              <a:defRPr baseline="0"/>
            </a:lvl1pPr>
          </a:lstStyle>
          <a:p>
            <a:r>
              <a:rPr lang="en-US"/>
              <a:t>Click to edit Master title style</a:t>
            </a:r>
            <a:endParaRPr lang="en-US" dirty="0"/>
          </a:p>
        </p:txBody>
      </p:sp>
      <p:sp>
        <p:nvSpPr>
          <p:cNvPr id="5" name="Content Placeholder 4"/>
          <p:cNvSpPr>
            <a:spLocks noGrp="1"/>
          </p:cNvSpPr>
          <p:nvPr>
            <p:ph sz="quarter" idx="11"/>
          </p:nvPr>
        </p:nvSpPr>
        <p:spPr>
          <a:xfrm>
            <a:off x="352925" y="1077913"/>
            <a:ext cx="8513064" cy="339883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203272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and Bullet">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6" name="Title 1"/>
          <p:cNvSpPr>
            <a:spLocks noGrp="1"/>
          </p:cNvSpPr>
          <p:nvPr>
            <p:ph type="title" hasCustomPrompt="1"/>
          </p:nvPr>
        </p:nvSpPr>
        <p:spPr>
          <a:xfrm>
            <a:off x="356616" y="384176"/>
            <a:ext cx="8513064" cy="434974"/>
          </a:xfrm>
        </p:spPr>
        <p:txBody>
          <a:bodyPr/>
          <a:lstStyle>
            <a:lvl1pPr>
              <a:defRPr baseline="0">
                <a:solidFill>
                  <a:schemeClr val="tx1"/>
                </a:solidFill>
              </a:defRPr>
            </a:lvl1pPr>
          </a:lstStyle>
          <a:p>
            <a:r>
              <a:rPr lang="en-US" dirty="0"/>
              <a:t>Slide Title</a:t>
            </a:r>
          </a:p>
        </p:txBody>
      </p:sp>
      <p:sp>
        <p:nvSpPr>
          <p:cNvPr id="9" name="Content Placeholder 4"/>
          <p:cNvSpPr>
            <a:spLocks noGrp="1"/>
          </p:cNvSpPr>
          <p:nvPr>
            <p:ph sz="quarter" idx="11"/>
          </p:nvPr>
        </p:nvSpPr>
        <p:spPr>
          <a:xfrm>
            <a:off x="356616" y="1241425"/>
            <a:ext cx="8513064" cy="29521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5"/>
          <p:cNvSpPr>
            <a:spLocks noGrp="1"/>
          </p:cNvSpPr>
          <p:nvPr>
            <p:ph type="body" sz="quarter" idx="12"/>
          </p:nvPr>
        </p:nvSpPr>
        <p:spPr>
          <a:xfrm>
            <a:off x="356616" y="819150"/>
            <a:ext cx="8513064" cy="381000"/>
          </a:xfrm>
        </p:spPr>
        <p:txBody>
          <a:bodyPr/>
          <a:lstStyle>
            <a:lvl1pPr marL="1785" indent="0">
              <a:buNone/>
              <a:defRPr lang="en-US" sz="1800" kern="1200" dirty="0" smtClean="0">
                <a:solidFill>
                  <a:schemeClr val="tx1"/>
                </a:solidFill>
                <a:latin typeface="+mn-lt"/>
                <a:ea typeface="+mn-ea"/>
                <a:cs typeface="+mn-cs"/>
                <a:sym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42581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11" name="Title 1"/>
          <p:cNvSpPr>
            <a:spLocks noGrp="1"/>
          </p:cNvSpPr>
          <p:nvPr>
            <p:ph type="title"/>
          </p:nvPr>
        </p:nvSpPr>
        <p:spPr>
          <a:xfrm>
            <a:off x="356616" y="217715"/>
            <a:ext cx="8513064" cy="765432"/>
          </a:xfrm>
        </p:spPr>
        <p:txBody>
          <a:bodyPr/>
          <a:lstStyle/>
          <a:p>
            <a:r>
              <a:rPr lang="en-US"/>
              <a:t>Click to edit Master title style</a:t>
            </a:r>
            <a:endParaRPr lang="en-US" dirty="0"/>
          </a:p>
        </p:txBody>
      </p:sp>
    </p:spTree>
    <p:extLst>
      <p:ext uri="{BB962C8B-B14F-4D97-AF65-F5344CB8AC3E}">
        <p14:creationId xmlns:p14="http://schemas.microsoft.com/office/powerpoint/2010/main" val="64552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theme" Target="../theme/theme1.xml"/><Relationship Id="rId3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1026" name="Rectangle 2"/>
          <p:cNvSpPr>
            <a:spLocks noGrp="1" noChangeArrowheads="1"/>
          </p:cNvSpPr>
          <p:nvPr userDrawn="1">
            <p:ph type="title"/>
          </p:nvPr>
        </p:nvSpPr>
        <p:spPr bwMode="auto">
          <a:xfrm>
            <a:off x="356616" y="217715"/>
            <a:ext cx="8513064" cy="76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dirty="0">
                <a:sym typeface="Arial" pitchFamily="34" charset="0"/>
              </a:rPr>
              <a:t>Slide Title</a:t>
            </a:r>
          </a:p>
        </p:txBody>
      </p:sp>
      <p:sp>
        <p:nvSpPr>
          <p:cNvPr id="1027" name="Rectangle 3"/>
          <p:cNvSpPr>
            <a:spLocks noGrp="1" noChangeArrowheads="1"/>
          </p:cNvSpPr>
          <p:nvPr userDrawn="1">
            <p:ph type="body" idx="1"/>
          </p:nvPr>
        </p:nvSpPr>
        <p:spPr bwMode="auto">
          <a:xfrm>
            <a:off x="356616" y="1079426"/>
            <a:ext cx="8513064" cy="330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2"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a:t>
            </a:fld>
            <a:endParaRPr dirty="0"/>
          </a:p>
        </p:txBody>
      </p:sp>
      <p:sp>
        <p:nvSpPr>
          <p:cNvPr id="9"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000000"/>
                </a:solidFill>
                <a:ea typeface="ＭＳ Ｐゴシック" charset="0"/>
                <a:cs typeface="CiscoSans Thin"/>
              </a:rPr>
              <a:t>© 2017  Cisco and/or its affiliates. All rights reserved.   Cisco Public</a:t>
            </a:r>
          </a:p>
        </p:txBody>
      </p:sp>
      <p:pic>
        <p:nvPicPr>
          <p:cNvPr id="8" name="Picture 7"/>
          <p:cNvPicPr>
            <a:picLocks noChangeAspect="1"/>
          </p:cNvPicPr>
          <p:nvPr userDrawn="1"/>
        </p:nvPicPr>
        <p:blipFill rotWithShape="1">
          <a:blip r:embed="rId34" cstate="print">
            <a:extLst>
              <a:ext uri="{28A0092B-C50C-407E-A947-70E740481C1C}">
                <a14:useLocalDpi xmlns:a14="http://schemas.microsoft.com/office/drawing/2010/main" val="0"/>
              </a:ext>
            </a:extLst>
          </a:blip>
          <a:srcRect b="15040"/>
          <a:stretch/>
        </p:blipFill>
        <p:spPr>
          <a:xfrm>
            <a:off x="277735" y="4784538"/>
            <a:ext cx="828000" cy="305920"/>
          </a:xfrm>
          <a:prstGeom prst="rect">
            <a:avLst/>
          </a:prstGeom>
        </p:spPr>
      </p:pic>
    </p:spTree>
    <p:extLst>
      <p:ext uri="{BB962C8B-B14F-4D97-AF65-F5344CB8AC3E}">
        <p14:creationId xmlns:p14="http://schemas.microsoft.com/office/powerpoint/2010/main" val="14670115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714" r:id="rId4"/>
    <p:sldLayoutId id="2147483676" r:id="rId5"/>
    <p:sldLayoutId id="2147483712" r:id="rId6"/>
    <p:sldLayoutId id="2147483677" r:id="rId7"/>
    <p:sldLayoutId id="2147483701" r:id="rId8"/>
    <p:sldLayoutId id="2147483702" r:id="rId9"/>
    <p:sldLayoutId id="2147483703" r:id="rId10"/>
    <p:sldLayoutId id="2147483704" r:id="rId11"/>
    <p:sldLayoutId id="2147483705" r:id="rId12"/>
    <p:sldLayoutId id="2147483706" r:id="rId13"/>
    <p:sldLayoutId id="2147483708" r:id="rId14"/>
    <p:sldLayoutId id="2147483707" r:id="rId15"/>
    <p:sldLayoutId id="2147483709" r:id="rId16"/>
    <p:sldLayoutId id="2147483691" r:id="rId17"/>
    <p:sldLayoutId id="2147483710" r:id="rId18"/>
    <p:sldLayoutId id="2147483715" r:id="rId19"/>
    <p:sldLayoutId id="2147483716" r:id="rId20"/>
    <p:sldLayoutId id="2147483693" r:id="rId21"/>
    <p:sldLayoutId id="2147483694" r:id="rId22"/>
    <p:sldLayoutId id="2147483695" r:id="rId23"/>
    <p:sldLayoutId id="2147483696" r:id="rId24"/>
    <p:sldLayoutId id="2147483697" r:id="rId25"/>
    <p:sldLayoutId id="2147483698" r:id="rId26"/>
    <p:sldLayoutId id="2147483718" r:id="rId27"/>
    <p:sldLayoutId id="2147483699" r:id="rId28"/>
    <p:sldLayoutId id="2147483719" r:id="rId29"/>
    <p:sldLayoutId id="2147483720" r:id="rId30"/>
    <p:sldLayoutId id="2147483721" r:id="rId31"/>
    <p:sldLayoutId id="2147483722"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6251" indent="-6251" algn="l" rtl="0" eaLnBrk="1" fontAlgn="base" hangingPunct="1">
        <a:lnSpc>
          <a:spcPct val="90000"/>
        </a:lnSpc>
        <a:spcBef>
          <a:spcPct val="0"/>
        </a:spcBef>
        <a:spcAft>
          <a:spcPct val="0"/>
        </a:spcAft>
        <a:defRPr lang="en-US" sz="2800" b="0" kern="1200" dirty="0" smtClean="0">
          <a:solidFill>
            <a:schemeClr val="tx1"/>
          </a:solidFill>
          <a:latin typeface="+mj-lt"/>
          <a:ea typeface="+mj-ea"/>
          <a:cs typeface="+mj-cs"/>
          <a:sym typeface="Arial" pitchFamily="34" charset="0"/>
        </a:defRPr>
      </a:lvl1pPr>
      <a:lvl2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2pPr>
      <a:lvl3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3pPr>
      <a:lvl4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4pPr>
      <a:lvl5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5pPr>
      <a:lvl6pPr marL="263426"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6pPr>
      <a:lvl7pPr marL="520601"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7pPr>
      <a:lvl8pPr marL="777776"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8pPr>
      <a:lvl9pPr marL="1034951"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9pPr>
    </p:titleStyle>
    <p:body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p:bodyStyle>
    <p:otherStyle>
      <a:defPPr>
        <a:defRPr lang="en-US"/>
      </a:defPPr>
      <a:lvl1pPr marL="0" algn="l" defTabSz="257175" rtl="0" eaLnBrk="1" latinLnBrk="0" hangingPunct="1">
        <a:defRPr sz="1000" kern="1200">
          <a:solidFill>
            <a:schemeClr val="tx1"/>
          </a:solidFill>
          <a:latin typeface="+mn-lt"/>
          <a:ea typeface="+mn-ea"/>
          <a:cs typeface="+mn-cs"/>
        </a:defRPr>
      </a:lvl1pPr>
      <a:lvl2pPr marL="257175" algn="l" defTabSz="257175" rtl="0" eaLnBrk="1" latinLnBrk="0" hangingPunct="1">
        <a:defRPr sz="1000" kern="1200">
          <a:solidFill>
            <a:schemeClr val="tx1"/>
          </a:solidFill>
          <a:latin typeface="+mn-lt"/>
          <a:ea typeface="+mn-ea"/>
          <a:cs typeface="+mn-cs"/>
        </a:defRPr>
      </a:lvl2pPr>
      <a:lvl3pPr marL="514350" algn="l" defTabSz="257175" rtl="0" eaLnBrk="1" latinLnBrk="0" hangingPunct="1">
        <a:defRPr sz="1000" kern="1200">
          <a:solidFill>
            <a:schemeClr val="tx1"/>
          </a:solidFill>
          <a:latin typeface="+mn-lt"/>
          <a:ea typeface="+mn-ea"/>
          <a:cs typeface="+mn-cs"/>
        </a:defRPr>
      </a:lvl3pPr>
      <a:lvl4pPr marL="771525" algn="l" defTabSz="257175" rtl="0" eaLnBrk="1" latinLnBrk="0" hangingPunct="1">
        <a:defRPr sz="1000" kern="1200">
          <a:solidFill>
            <a:schemeClr val="tx1"/>
          </a:solidFill>
          <a:latin typeface="+mn-lt"/>
          <a:ea typeface="+mn-ea"/>
          <a:cs typeface="+mn-cs"/>
        </a:defRPr>
      </a:lvl4pPr>
      <a:lvl5pPr marL="1028700" algn="l" defTabSz="257175" rtl="0" eaLnBrk="1" latinLnBrk="0" hangingPunct="1">
        <a:defRPr sz="1000" kern="1200">
          <a:solidFill>
            <a:schemeClr val="tx1"/>
          </a:solidFill>
          <a:latin typeface="+mn-lt"/>
          <a:ea typeface="+mn-ea"/>
          <a:cs typeface="+mn-cs"/>
        </a:defRPr>
      </a:lvl5pPr>
      <a:lvl6pPr marL="1285875" algn="l" defTabSz="257175" rtl="0" eaLnBrk="1" latinLnBrk="0" hangingPunct="1">
        <a:defRPr sz="1000" kern="1200">
          <a:solidFill>
            <a:schemeClr val="tx1"/>
          </a:solidFill>
          <a:latin typeface="+mn-lt"/>
          <a:ea typeface="+mn-ea"/>
          <a:cs typeface="+mn-cs"/>
        </a:defRPr>
      </a:lvl6pPr>
      <a:lvl7pPr marL="1543050" algn="l" defTabSz="257175" rtl="0" eaLnBrk="1" latinLnBrk="0" hangingPunct="1">
        <a:defRPr sz="1000" kern="1200">
          <a:solidFill>
            <a:schemeClr val="tx1"/>
          </a:solidFill>
          <a:latin typeface="+mn-lt"/>
          <a:ea typeface="+mn-ea"/>
          <a:cs typeface="+mn-cs"/>
        </a:defRPr>
      </a:lvl7pPr>
      <a:lvl8pPr marL="1800225" algn="l" defTabSz="257175" rtl="0" eaLnBrk="1" latinLnBrk="0" hangingPunct="1">
        <a:defRPr sz="1000" kern="1200">
          <a:solidFill>
            <a:schemeClr val="tx1"/>
          </a:solidFill>
          <a:latin typeface="+mn-lt"/>
          <a:ea typeface="+mn-ea"/>
          <a:cs typeface="+mn-cs"/>
        </a:defRPr>
      </a:lvl8pPr>
      <a:lvl9pPr marL="2057400" algn="l" defTabSz="257175" rtl="0" eaLnBrk="1" latinLnBrk="0" hangingPunct="1">
        <a:defRPr sz="10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2.png"/><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 Id="rId3" Type="http://schemas.openxmlformats.org/officeDocument/2006/relationships/image" Target="../media/image27.jpeg"/></Relationships>
</file>

<file path=ppt/slides/_rels/slide18.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30.xml"/><Relationship Id="rId2" Type="http://schemas.openxmlformats.org/officeDocument/2006/relationships/image" Target="../media/image28.png"/><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9.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29.png"/><Relationship Id="rId1" Type="http://schemas.openxmlformats.org/officeDocument/2006/relationships/slideLayout" Target="../slideLayouts/slideLayout29.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hyperlink" Target="http://www.rfc-editor.org/rfc/rfc6242.txt" TargetMode="External"/><Relationship Id="rId4" Type="http://schemas.openxmlformats.org/officeDocument/2006/relationships/hyperlink" Target="http://www.rfc-editor.org/rfc/rfc4741.txt" TargetMode="External"/><Relationship Id="rId5" Type="http://schemas.openxmlformats.org/officeDocument/2006/relationships/hyperlink" Target="http://www.rfc-editor.org/rfc/rfc4742.txt" TargetMode="External"/><Relationship Id="rId6" Type="http://schemas.openxmlformats.org/officeDocument/2006/relationships/hyperlink" Target="http://www.rfc-editor.org/rfc/rfc5277.txt" TargetMode="External"/><Relationship Id="rId7" Type="http://schemas.openxmlformats.org/officeDocument/2006/relationships/hyperlink" Target="http://www.rfc-editor.org/rfc/rfc5717.txt" TargetMode="External"/><Relationship Id="rId8" Type="http://schemas.openxmlformats.org/officeDocument/2006/relationships/hyperlink" Target="http://www.rfc-editor.org/rfc/rfc6243.txt" TargetMode="External"/><Relationship Id="rId9" Type="http://schemas.openxmlformats.org/officeDocument/2006/relationships/hyperlink" Target="http://www.rfc-editor.org/rfc/rfc6244.txt" TargetMode="External"/><Relationship Id="rId10" Type="http://schemas.openxmlformats.org/officeDocument/2006/relationships/hyperlink" Target="http://www.rfc-editor.org/rfc/rfc6020.txt" TargetMode="External"/><Relationship Id="rId1" Type="http://schemas.openxmlformats.org/officeDocument/2006/relationships/slideLayout" Target="../slideLayouts/slideLayout29.xml"/><Relationship Id="rId2" Type="http://schemas.openxmlformats.org/officeDocument/2006/relationships/hyperlink" Target="http://www.rfc-editor.org/rfc/rfc6241.tx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hyperlink" Target="https://kontrolissues.net/2016/01/14/intro-to-jinja2/" TargetMode="External"/><Relationship Id="rId4" Type="http://schemas.openxmlformats.org/officeDocument/2006/relationships/hyperlink" Target="http://www.yaml.org/start.html" TargetMode="External"/><Relationship Id="rId5" Type="http://schemas.openxmlformats.org/officeDocument/2006/relationships/hyperlink" Target="http://virl.cisco.com/" TargetMode="External"/><Relationship Id="rId6" Type="http://schemas.openxmlformats.org/officeDocument/2006/relationships/hyperlink" Target="https://dcloud.cisco.com/" TargetMode="External"/><Relationship Id="rId7" Type="http://schemas.openxmlformats.org/officeDocument/2006/relationships/hyperlink" Target="https://github.com/ansible/ansible-modules-core/tree/stable-2.1/network" TargetMode="External"/><Relationship Id="rId8" Type="http://schemas.openxmlformats.org/officeDocument/2006/relationships/hyperlink" Target="https://github.com/napalm-automation/napalm" TargetMode="External"/><Relationship Id="rId9" Type="http://schemas.openxmlformats.org/officeDocument/2006/relationships/hyperlink" Target="https://pynet.twb-tech.com/" TargetMode="External"/><Relationship Id="rId10" Type="http://schemas.openxmlformats.org/officeDocument/2006/relationships/hyperlink" Target="http://jedelman.com/home/ansible-for-networking/" TargetMode="External"/><Relationship Id="rId11" Type="http://schemas.openxmlformats.org/officeDocument/2006/relationships/hyperlink" Target="https://networklore.com/" TargetMode="External"/><Relationship Id="rId1" Type="http://schemas.openxmlformats.org/officeDocument/2006/relationships/slideLayout" Target="../slideLayouts/slideLayout7.xml"/><Relationship Id="rId2" Type="http://schemas.openxmlformats.org/officeDocument/2006/relationships/hyperlink" Target="http://www.ansible.co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jpeg"/><Relationship Id="rId3" Type="http://schemas.openxmlformats.org/officeDocument/2006/relationships/image" Target="../media/image1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ios-xr/iosxrv-x64-vbox" TargetMode="External"/><Relationship Id="rId4" Type="http://schemas.openxmlformats.org/officeDocument/2006/relationships/hyperlink" Target="https://software.cisco.com/download/type.html?mdfid=284364978&amp;catid=null" TargetMode="External"/><Relationship Id="rId1" Type="http://schemas.openxmlformats.org/officeDocument/2006/relationships/slideLayout" Target="../slideLayouts/slideLayout8.xml"/><Relationship Id="rId2" Type="http://schemas.openxmlformats.org/officeDocument/2006/relationships/hyperlink" Target="https://github.com/mitchellh/vagrant/issues/7970"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github.com/kuhlskev/devnet1002"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32.xml"/><Relationship Id="rId2" Type="http://schemas.openxmlformats.org/officeDocument/2006/relationships/notesSlide" Target="../notesSlides/notesSlide3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6.png"/><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30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96A97DD0-5BE7-4856-A2A9-C42C6688E607}" type="slidenum">
              <a:rPr lang="uk-UA" smtClean="0"/>
              <a:pPr/>
              <a:t>10</a:t>
            </a:fld>
            <a:endParaRPr lang="uk-UA" dirty="0"/>
          </a:p>
        </p:txBody>
      </p:sp>
      <p:sp>
        <p:nvSpPr>
          <p:cNvPr id="5" name="Footer Placeholder 4"/>
          <p:cNvSpPr>
            <a:spLocks noGrp="1"/>
          </p:cNvSpPr>
          <p:nvPr>
            <p:ph type="ftr" sz="quarter" idx="3"/>
          </p:nvPr>
        </p:nvSpPr>
        <p:spPr/>
        <p:txBody>
          <a:bodyPr/>
          <a:lstStyle/>
          <a:p>
            <a:pPr defTabSz="610744"/>
            <a:r>
              <a:rPr lang="en-US" smtClean="0">
                <a:ea typeface="ＭＳ Ｐゴシック" charset="0"/>
              </a:rPr>
              <a:t>Presentation ID</a:t>
            </a:r>
            <a:endParaRPr lang="en-US" dirty="0">
              <a:ea typeface="ＭＳ Ｐゴシック" charset="0"/>
            </a:endParaRPr>
          </a:p>
        </p:txBody>
      </p:sp>
      <p:sp>
        <p:nvSpPr>
          <p:cNvPr id="8" name="Title 7"/>
          <p:cNvSpPr>
            <a:spLocks noGrp="1"/>
          </p:cNvSpPr>
          <p:nvPr>
            <p:ph type="title"/>
          </p:nvPr>
        </p:nvSpPr>
        <p:spPr/>
        <p:txBody>
          <a:bodyPr/>
          <a:lstStyle/>
          <a:p>
            <a:r>
              <a:rPr lang="en-US" dirty="0" err="1" smtClean="0"/>
              <a:t>Ansible</a:t>
            </a:r>
            <a:r>
              <a:rPr lang="en-US" dirty="0" smtClean="0"/>
              <a:t> Terms</a:t>
            </a:r>
            <a:endParaRPr lang="en-US" dirty="0"/>
          </a:p>
        </p:txBody>
      </p:sp>
      <p:pic>
        <p:nvPicPr>
          <p:cNvPr id="11" name="Content Placeholder 10"/>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396777" y="1077913"/>
            <a:ext cx="3989583" cy="3257550"/>
          </a:xfrm>
        </p:spPr>
      </p:pic>
      <p:pic>
        <p:nvPicPr>
          <p:cNvPr id="12" name="Content Placeholder 11"/>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5364656" y="1077913"/>
            <a:ext cx="2940650" cy="3252787"/>
          </a:xfrm>
        </p:spPr>
      </p:pic>
    </p:spTree>
    <p:extLst>
      <p:ext uri="{BB962C8B-B14F-4D97-AF65-F5344CB8AC3E}">
        <p14:creationId xmlns:p14="http://schemas.microsoft.com/office/powerpoint/2010/main" val="159649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Ansible</a:t>
            </a:r>
            <a:r>
              <a:rPr lang="en-US" dirty="0" smtClean="0"/>
              <a:t> for Networking</a:t>
            </a:r>
            <a:endParaRPr lang="en-US" dirty="0"/>
          </a:p>
        </p:txBody>
      </p:sp>
      <p:sp>
        <p:nvSpPr>
          <p:cNvPr id="8" name="Content Placeholder 7"/>
          <p:cNvSpPr>
            <a:spLocks noGrp="1"/>
          </p:cNvSpPr>
          <p:nvPr>
            <p:ph sz="quarter" idx="11"/>
          </p:nvPr>
        </p:nvSpPr>
        <p:spPr/>
        <p:txBody>
          <a:bodyPr/>
          <a:lstStyle/>
          <a:p>
            <a:pPr marL="1785" indent="0">
              <a:spcBef>
                <a:spcPts val="0"/>
              </a:spcBef>
              <a:buNone/>
            </a:pPr>
            <a:r>
              <a:rPr lang="en-US" sz="2000" b="1" dirty="0"/>
              <a:t>- name: load new </a:t>
            </a:r>
            <a:r>
              <a:rPr lang="en-US" sz="2000" b="1" dirty="0" err="1"/>
              <a:t>acl</a:t>
            </a:r>
            <a:r>
              <a:rPr lang="en-US" sz="2000" b="1" dirty="0"/>
              <a:t> into device</a:t>
            </a:r>
          </a:p>
          <a:p>
            <a:pPr marL="1785" indent="0">
              <a:spcBef>
                <a:spcPts val="0"/>
              </a:spcBef>
              <a:buNone/>
            </a:pPr>
            <a:r>
              <a:rPr lang="en-US" sz="2000" b="1" dirty="0"/>
              <a:t>  </a:t>
            </a:r>
            <a:r>
              <a:rPr lang="en-US" sz="2000" b="1" dirty="0" err="1"/>
              <a:t>ios_config</a:t>
            </a:r>
            <a:r>
              <a:rPr lang="en-US" sz="2000" b="1" dirty="0"/>
              <a:t>:</a:t>
            </a:r>
          </a:p>
          <a:p>
            <a:pPr marL="1785" indent="0">
              <a:spcBef>
                <a:spcPts val="0"/>
              </a:spcBef>
              <a:buNone/>
            </a:pPr>
            <a:r>
              <a:rPr lang="en-US" sz="2000" b="1" dirty="0"/>
              <a:t>    lines:</a:t>
            </a:r>
          </a:p>
          <a:p>
            <a:pPr marL="1785" indent="0">
              <a:spcBef>
                <a:spcPts val="0"/>
              </a:spcBef>
              <a:buNone/>
            </a:pPr>
            <a:r>
              <a:rPr lang="en-US" sz="2000" b="1" dirty="0"/>
              <a:t>      - 10 permit </a:t>
            </a:r>
            <a:r>
              <a:rPr lang="en-US" sz="2000" b="1" dirty="0" err="1"/>
              <a:t>ip</a:t>
            </a:r>
            <a:r>
              <a:rPr lang="en-US" sz="2000" b="1" dirty="0"/>
              <a:t> host 1.1.1.1 any log</a:t>
            </a:r>
          </a:p>
          <a:p>
            <a:pPr marL="1785" indent="0">
              <a:spcBef>
                <a:spcPts val="0"/>
              </a:spcBef>
              <a:buNone/>
            </a:pPr>
            <a:r>
              <a:rPr lang="en-US" sz="2000" b="1" dirty="0"/>
              <a:t>      - 20 permit </a:t>
            </a:r>
            <a:r>
              <a:rPr lang="en-US" sz="2000" b="1" dirty="0" err="1"/>
              <a:t>ip</a:t>
            </a:r>
            <a:r>
              <a:rPr lang="en-US" sz="2000" b="1" dirty="0"/>
              <a:t> host 2.2.2.2 any log</a:t>
            </a:r>
          </a:p>
          <a:p>
            <a:pPr marL="1785" indent="0">
              <a:spcBef>
                <a:spcPts val="0"/>
              </a:spcBef>
              <a:buNone/>
            </a:pPr>
            <a:r>
              <a:rPr lang="en-US" sz="2000" b="1" dirty="0"/>
              <a:t>      - 30 permit </a:t>
            </a:r>
            <a:r>
              <a:rPr lang="en-US" sz="2000" b="1" dirty="0" err="1"/>
              <a:t>ip</a:t>
            </a:r>
            <a:r>
              <a:rPr lang="en-US" sz="2000" b="1" dirty="0"/>
              <a:t> host 3.3.3.3 any log</a:t>
            </a:r>
          </a:p>
          <a:p>
            <a:pPr marL="1785" indent="0">
              <a:spcBef>
                <a:spcPts val="0"/>
              </a:spcBef>
              <a:buNone/>
            </a:pPr>
            <a:r>
              <a:rPr lang="en-US" sz="2000" b="1" dirty="0"/>
              <a:t>      - 40 permit </a:t>
            </a:r>
            <a:r>
              <a:rPr lang="en-US" sz="2000" b="1" dirty="0" err="1"/>
              <a:t>ip</a:t>
            </a:r>
            <a:r>
              <a:rPr lang="en-US" sz="2000" b="1" dirty="0"/>
              <a:t> host 4.4.4.4 any log</a:t>
            </a:r>
          </a:p>
          <a:p>
            <a:pPr marL="1785" indent="0">
              <a:spcBef>
                <a:spcPts val="0"/>
              </a:spcBef>
              <a:buNone/>
            </a:pPr>
            <a:r>
              <a:rPr lang="en-US" sz="2000" b="1" dirty="0"/>
              <a:t>      - 50 permit </a:t>
            </a:r>
            <a:r>
              <a:rPr lang="en-US" sz="2000" b="1" dirty="0" err="1"/>
              <a:t>ip</a:t>
            </a:r>
            <a:r>
              <a:rPr lang="en-US" sz="2000" b="1" dirty="0"/>
              <a:t> host 5.5.5.5 any log</a:t>
            </a:r>
          </a:p>
          <a:p>
            <a:pPr marL="1785" indent="0">
              <a:spcBef>
                <a:spcPts val="0"/>
              </a:spcBef>
              <a:buNone/>
            </a:pPr>
            <a:r>
              <a:rPr lang="en-US" sz="2000" b="1" dirty="0"/>
              <a:t>    parents: </a:t>
            </a:r>
            <a:r>
              <a:rPr lang="en-US" sz="2000" b="1" dirty="0" err="1"/>
              <a:t>ip</a:t>
            </a:r>
            <a:r>
              <a:rPr lang="en-US" sz="2000" b="1" dirty="0"/>
              <a:t> access-list extended test</a:t>
            </a:r>
          </a:p>
          <a:p>
            <a:pPr marL="1785" indent="0">
              <a:spcBef>
                <a:spcPts val="0"/>
              </a:spcBef>
              <a:buNone/>
            </a:pPr>
            <a:r>
              <a:rPr lang="en-US" sz="2000" b="1" dirty="0"/>
              <a:t>    before: no </a:t>
            </a:r>
            <a:r>
              <a:rPr lang="en-US" sz="2000" b="1" dirty="0" err="1"/>
              <a:t>ip</a:t>
            </a:r>
            <a:r>
              <a:rPr lang="en-US" sz="2000" b="1" dirty="0"/>
              <a:t> access-list extended test</a:t>
            </a:r>
          </a:p>
          <a:p>
            <a:pPr marL="1785" indent="0">
              <a:spcBef>
                <a:spcPts val="0"/>
              </a:spcBef>
              <a:buNone/>
            </a:pPr>
            <a:r>
              <a:rPr lang="en-US" sz="2000" b="1" dirty="0"/>
              <a:t>    match: exact</a:t>
            </a:r>
          </a:p>
          <a:p>
            <a:pPr marL="1785" indent="0">
              <a:spcBef>
                <a:spcPts val="0"/>
              </a:spcBef>
              <a:buNone/>
            </a:pPr>
            <a:r>
              <a:rPr lang="en-US" sz="2000" b="1" dirty="0"/>
              <a:t>    provider: "{{ cli }}"</a:t>
            </a:r>
          </a:p>
          <a:p>
            <a:pPr marL="0" indent="0" fontAlgn="auto">
              <a:lnSpc>
                <a:spcPct val="100000"/>
              </a:lnSpc>
              <a:spcBef>
                <a:spcPts val="0"/>
              </a:spcBef>
              <a:spcAft>
                <a:spcPts val="0"/>
              </a:spcAft>
              <a:buSzTx/>
              <a:buNone/>
            </a:pPr>
            <a:endParaRPr lang="en-US" sz="2000" b="1" dirty="0"/>
          </a:p>
        </p:txBody>
      </p:sp>
      <p:sp>
        <p:nvSpPr>
          <p:cNvPr id="2" name="Slide Number Placeholder 1"/>
          <p:cNvSpPr>
            <a:spLocks noGrp="1"/>
          </p:cNvSpPr>
          <p:nvPr>
            <p:ph type="sldNum" sz="quarter" idx="4"/>
          </p:nvPr>
        </p:nvSpPr>
        <p:spPr/>
        <p:txBody>
          <a:bodyPr/>
          <a:lstStyle/>
          <a:p>
            <a:fld id="{96A97DD0-5BE7-4856-A2A9-C42C6688E607}" type="slidenum">
              <a:rPr lang="uk-UA" smtClean="0"/>
              <a:pPr/>
              <a:t>11</a:t>
            </a:fld>
            <a:endParaRPr lang="uk-UA" dirty="0"/>
          </a:p>
        </p:txBody>
      </p:sp>
      <p:sp>
        <p:nvSpPr>
          <p:cNvPr id="3" name="Footer Placeholder 2"/>
          <p:cNvSpPr>
            <a:spLocks noGrp="1"/>
          </p:cNvSpPr>
          <p:nvPr>
            <p:ph type="ftr" sz="quarter" idx="3"/>
          </p:nvPr>
        </p:nvSpPr>
        <p:spPr/>
        <p:txBody>
          <a:bodyPr/>
          <a:lstStyle/>
          <a:p>
            <a:pPr defTabSz="610744"/>
            <a:r>
              <a:rPr lang="en-US" smtClean="0">
                <a:ea typeface="ＭＳ Ｐゴシック" charset="0"/>
              </a:rPr>
              <a:t>Presentation ID</a:t>
            </a:r>
            <a:endParaRPr lang="en-US" dirty="0">
              <a:ea typeface="ＭＳ Ｐゴシック" charset="0"/>
            </a:endParaRPr>
          </a:p>
        </p:txBody>
      </p:sp>
      <p:pic>
        <p:nvPicPr>
          <p:cNvPr id="4" name="Picture 3"/>
          <p:cNvPicPr>
            <a:picLocks noChangeAspect="1"/>
          </p:cNvPicPr>
          <p:nvPr/>
        </p:nvPicPr>
        <p:blipFill rotWithShape="1">
          <a:blip r:embed="rId2"/>
          <a:srcRect l="21955" t="21599" r="21555" b="23600"/>
          <a:stretch/>
        </p:blipFill>
        <p:spPr>
          <a:xfrm>
            <a:off x="6546574" y="640591"/>
            <a:ext cx="1974574" cy="1188209"/>
          </a:xfrm>
          <a:prstGeom prst="rect">
            <a:avLst/>
          </a:prstGeom>
        </p:spPr>
      </p:pic>
    </p:spTree>
    <p:extLst>
      <p:ext uri="{BB962C8B-B14F-4D97-AF65-F5344CB8AC3E}">
        <p14:creationId xmlns:p14="http://schemas.microsoft.com/office/powerpoint/2010/main" val="86652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96A97DD0-5BE7-4856-A2A9-C42C6688E607}" type="slidenum">
              <a:rPr lang="uk-UA" smtClean="0"/>
              <a:pPr/>
              <a:t>12</a:t>
            </a:fld>
            <a:endParaRPr lang="uk-UA" dirty="0"/>
          </a:p>
        </p:txBody>
      </p:sp>
      <p:sp>
        <p:nvSpPr>
          <p:cNvPr id="3" name="Footer Placeholder 2"/>
          <p:cNvSpPr>
            <a:spLocks noGrp="1"/>
          </p:cNvSpPr>
          <p:nvPr>
            <p:ph type="ftr" sz="quarter" idx="3"/>
          </p:nvPr>
        </p:nvSpPr>
        <p:spPr/>
        <p:txBody>
          <a:bodyPr/>
          <a:lstStyle/>
          <a:p>
            <a:r>
              <a:rPr lang="de-DE">
                <a:ea typeface="ＭＳ Ｐゴシック" charset="0"/>
              </a:rPr>
              <a:t>DEVNET-1002</a:t>
            </a:r>
            <a:endParaRPr lang="en-US">
              <a:ea typeface="ＭＳ Ｐゴシック" charset="0"/>
            </a:endParaRPr>
          </a:p>
        </p:txBody>
      </p:sp>
      <p:sp>
        <p:nvSpPr>
          <p:cNvPr id="4" name="Title 3"/>
          <p:cNvSpPr>
            <a:spLocks noGrp="1"/>
          </p:cNvSpPr>
          <p:nvPr>
            <p:ph type="title"/>
          </p:nvPr>
        </p:nvSpPr>
        <p:spPr/>
        <p:txBody>
          <a:bodyPr/>
          <a:lstStyle/>
          <a:p>
            <a:r>
              <a:rPr lang="en-US" dirty="0" err="1"/>
              <a:t>Jinja</a:t>
            </a:r>
            <a:r>
              <a:rPr lang="en-US" dirty="0"/>
              <a:t> Template</a:t>
            </a:r>
          </a:p>
        </p:txBody>
      </p:sp>
      <p:sp>
        <p:nvSpPr>
          <p:cNvPr id="5" name="Content Placeholder 4"/>
          <p:cNvSpPr>
            <a:spLocks noGrp="1"/>
          </p:cNvSpPr>
          <p:nvPr>
            <p:ph sz="quarter" idx="11"/>
          </p:nvPr>
        </p:nvSpPr>
        <p:spPr/>
        <p:txBody>
          <a:bodyPr/>
          <a:lstStyle/>
          <a:p>
            <a:pPr marL="0" indent="0" fontAlgn="auto">
              <a:lnSpc>
                <a:spcPct val="100000"/>
              </a:lnSpc>
              <a:spcBef>
                <a:spcPts val="0"/>
              </a:spcBef>
              <a:spcAft>
                <a:spcPts val="0"/>
              </a:spcAft>
              <a:buSzTx/>
              <a:buNone/>
            </a:pPr>
            <a:r>
              <a:rPr lang="en-US" sz="1200" dirty="0"/>
              <a:t># </a:t>
            </a:r>
            <a:r>
              <a:rPr lang="en-US" sz="1200" b="1" dirty="0"/>
              <a:t>Simple Variable </a:t>
            </a:r>
            <a:r>
              <a:rPr lang="en-US" sz="1200" b="1" dirty="0" err="1"/>
              <a:t>Replacment</a:t>
            </a:r>
            <a:endParaRPr lang="en-US" sz="1200" b="1" dirty="0"/>
          </a:p>
          <a:p>
            <a:pPr marL="0" indent="0" fontAlgn="auto">
              <a:lnSpc>
                <a:spcPct val="100000"/>
              </a:lnSpc>
              <a:spcBef>
                <a:spcPts val="0"/>
              </a:spcBef>
              <a:spcAft>
                <a:spcPts val="0"/>
              </a:spcAft>
              <a:buSzTx/>
              <a:buNone/>
            </a:pPr>
            <a:r>
              <a:rPr lang="en-US" sz="1200" dirty="0"/>
              <a:t>hostname {{</a:t>
            </a:r>
            <a:r>
              <a:rPr lang="en-US" sz="1200" dirty="0" err="1"/>
              <a:t>sitecode</a:t>
            </a:r>
            <a:r>
              <a:rPr lang="en-US" sz="1200" dirty="0"/>
              <a:t>}}-</a:t>
            </a:r>
            <a:r>
              <a:rPr lang="en-US" sz="1200" dirty="0" err="1"/>
              <a:t>fw</a:t>
            </a:r>
            <a:endParaRPr lang="en-US" sz="1200" dirty="0"/>
          </a:p>
          <a:p>
            <a:pPr marL="0" indent="0" fontAlgn="auto">
              <a:lnSpc>
                <a:spcPct val="100000"/>
              </a:lnSpc>
              <a:spcBef>
                <a:spcPts val="0"/>
              </a:spcBef>
              <a:spcAft>
                <a:spcPts val="0"/>
              </a:spcAft>
              <a:buSzTx/>
              <a:buNone/>
            </a:pPr>
            <a:endParaRPr lang="en-US" sz="1200" dirty="0"/>
          </a:p>
          <a:p>
            <a:pPr marL="0" indent="0" fontAlgn="auto">
              <a:lnSpc>
                <a:spcPct val="100000"/>
              </a:lnSpc>
              <a:spcBef>
                <a:spcPts val="0"/>
              </a:spcBef>
              <a:spcAft>
                <a:spcPts val="0"/>
              </a:spcAft>
              <a:buSzTx/>
              <a:buNone/>
            </a:pPr>
            <a:r>
              <a:rPr lang="en-US" sz="1200" dirty="0"/>
              <a:t># </a:t>
            </a:r>
            <a:r>
              <a:rPr lang="en-US" sz="1200" b="1" dirty="0"/>
              <a:t>Variable Replacement based on Dictionary</a:t>
            </a:r>
          </a:p>
          <a:p>
            <a:pPr marL="0" indent="0" fontAlgn="auto">
              <a:lnSpc>
                <a:spcPct val="100000"/>
              </a:lnSpc>
              <a:spcBef>
                <a:spcPts val="0"/>
              </a:spcBef>
              <a:spcAft>
                <a:spcPts val="0"/>
              </a:spcAft>
              <a:buSzTx/>
              <a:buNone/>
            </a:pPr>
            <a:r>
              <a:rPr lang="en-US" sz="1200" dirty="0"/>
              <a:t>route outside 0.0.0.0 0.0.0.0 {{</a:t>
            </a:r>
            <a:r>
              <a:rPr lang="en-US" sz="1200" dirty="0" err="1"/>
              <a:t>config</a:t>
            </a:r>
            <a:r>
              <a:rPr lang="en-US" sz="1200" dirty="0"/>
              <a:t>['vlan101']['</a:t>
            </a:r>
            <a:r>
              <a:rPr lang="en-US" sz="1200" dirty="0" err="1"/>
              <a:t>ip</a:t>
            </a:r>
            <a:r>
              <a:rPr lang="en-US" sz="1200" dirty="0"/>
              <a:t>'][1]}}</a:t>
            </a:r>
          </a:p>
          <a:p>
            <a:pPr marL="0" indent="0" fontAlgn="auto">
              <a:lnSpc>
                <a:spcPct val="100000"/>
              </a:lnSpc>
              <a:spcBef>
                <a:spcPts val="0"/>
              </a:spcBef>
              <a:spcAft>
                <a:spcPts val="0"/>
              </a:spcAft>
              <a:buSzTx/>
              <a:buNone/>
            </a:pPr>
            <a:endParaRPr lang="en-US" sz="1200" dirty="0"/>
          </a:p>
          <a:p>
            <a:pPr marL="0" indent="0" fontAlgn="auto">
              <a:lnSpc>
                <a:spcPct val="100000"/>
              </a:lnSpc>
              <a:spcBef>
                <a:spcPts val="0"/>
              </a:spcBef>
              <a:spcAft>
                <a:spcPts val="0"/>
              </a:spcAft>
              <a:buSzTx/>
              <a:buNone/>
            </a:pPr>
            <a:r>
              <a:rPr lang="en-US" sz="1200" dirty="0"/>
              <a:t># </a:t>
            </a:r>
            <a:r>
              <a:rPr lang="en-US" sz="1200" b="1" dirty="0"/>
              <a:t>Variable Replacement by Filter</a:t>
            </a:r>
          </a:p>
          <a:p>
            <a:pPr marL="0" indent="0" fontAlgn="auto">
              <a:lnSpc>
                <a:spcPct val="100000"/>
              </a:lnSpc>
              <a:spcBef>
                <a:spcPts val="0"/>
              </a:spcBef>
              <a:spcAft>
                <a:spcPts val="0"/>
              </a:spcAft>
              <a:buSzTx/>
              <a:buNone/>
            </a:pPr>
            <a:r>
              <a:rPr lang="en-US" sz="1200" dirty="0"/>
              <a:t>route outside 0.0.0.0 0.0.0.0 {{ </a:t>
            </a:r>
            <a:r>
              <a:rPr lang="en-US" sz="1200" dirty="0" err="1"/>
              <a:t>external_net_cidr</a:t>
            </a:r>
            <a:r>
              <a:rPr lang="en-US" sz="1200" dirty="0"/>
              <a:t> | </a:t>
            </a:r>
            <a:r>
              <a:rPr lang="en-US" sz="1200" dirty="0" err="1"/>
              <a:t>ipaddr</a:t>
            </a:r>
            <a:r>
              <a:rPr lang="en-US" sz="1200" dirty="0"/>
              <a:t>(’1') | </a:t>
            </a:r>
            <a:r>
              <a:rPr lang="en-US" sz="1200" dirty="0" err="1"/>
              <a:t>ipaddr</a:t>
            </a:r>
            <a:r>
              <a:rPr lang="en-US" sz="1200" dirty="0"/>
              <a:t>('address') }}"</a:t>
            </a:r>
          </a:p>
          <a:p>
            <a:pPr marL="0" indent="0" fontAlgn="auto">
              <a:lnSpc>
                <a:spcPct val="100000"/>
              </a:lnSpc>
              <a:spcBef>
                <a:spcPts val="0"/>
              </a:spcBef>
              <a:spcAft>
                <a:spcPts val="0"/>
              </a:spcAft>
              <a:buSzTx/>
              <a:buNone/>
            </a:pPr>
            <a:endParaRPr lang="en-US" sz="1200" dirty="0"/>
          </a:p>
          <a:p>
            <a:pPr marL="0" indent="0" fontAlgn="auto">
              <a:lnSpc>
                <a:spcPct val="100000"/>
              </a:lnSpc>
              <a:spcBef>
                <a:spcPts val="0"/>
              </a:spcBef>
              <a:spcAft>
                <a:spcPts val="0"/>
              </a:spcAft>
              <a:buSzTx/>
              <a:buNone/>
            </a:pPr>
            <a:r>
              <a:rPr lang="en-US" sz="1200" dirty="0"/>
              <a:t># </a:t>
            </a:r>
            <a:r>
              <a:rPr lang="en-US" sz="1200" b="1" dirty="0"/>
              <a:t>Loop Through set of data to create multiple lines</a:t>
            </a:r>
          </a:p>
          <a:p>
            <a:pPr marL="0" indent="0" fontAlgn="auto">
              <a:lnSpc>
                <a:spcPct val="100000"/>
              </a:lnSpc>
              <a:spcBef>
                <a:spcPts val="0"/>
              </a:spcBef>
              <a:spcAft>
                <a:spcPts val="0"/>
              </a:spcAft>
              <a:buSzTx/>
              <a:buNone/>
            </a:pPr>
            <a:r>
              <a:rPr lang="en-US" sz="1200" dirty="0"/>
              <a:t>{%for route in </a:t>
            </a:r>
            <a:r>
              <a:rPr lang="en-US" sz="1200" dirty="0" err="1"/>
              <a:t>config</a:t>
            </a:r>
            <a:r>
              <a:rPr lang="en-US" sz="1200" dirty="0"/>
              <a:t>['routes'] %}</a:t>
            </a:r>
          </a:p>
          <a:p>
            <a:pPr marL="0" indent="0" fontAlgn="auto">
              <a:lnSpc>
                <a:spcPct val="100000"/>
              </a:lnSpc>
              <a:spcBef>
                <a:spcPts val="0"/>
              </a:spcBef>
              <a:spcAft>
                <a:spcPts val="0"/>
              </a:spcAft>
              <a:buSzTx/>
              <a:buNone/>
            </a:pPr>
            <a:r>
              <a:rPr lang="en-US" sz="1200" dirty="0"/>
              <a:t>route </a:t>
            </a:r>
            <a:r>
              <a:rPr lang="en-US" sz="1200" dirty="0" err="1"/>
              <a:t>oob-vpn</a:t>
            </a:r>
            <a:r>
              <a:rPr lang="en-US" sz="1200" dirty="0"/>
              <a:t> {{</a:t>
            </a:r>
            <a:r>
              <a:rPr lang="en-US" sz="1200" dirty="0" err="1"/>
              <a:t>config</a:t>
            </a:r>
            <a:r>
              <a:rPr lang="en-US" sz="1200" dirty="0"/>
              <a:t>['routes'][route]['network']}} {{</a:t>
            </a:r>
            <a:r>
              <a:rPr lang="en-US" sz="1200" dirty="0" err="1"/>
              <a:t>config</a:t>
            </a:r>
            <a:r>
              <a:rPr lang="en-US" sz="1200" dirty="0"/>
              <a:t>['routes'][route]['mask']}} {{</a:t>
            </a:r>
            <a:r>
              <a:rPr lang="en-US" sz="1200" dirty="0" err="1"/>
              <a:t>config</a:t>
            </a:r>
            <a:r>
              <a:rPr lang="en-US" sz="1200" dirty="0"/>
              <a:t>['vlan90']['</a:t>
            </a:r>
            <a:r>
              <a:rPr lang="en-US" sz="1200" dirty="0" err="1"/>
              <a:t>ip</a:t>
            </a:r>
            <a:r>
              <a:rPr lang="en-US" sz="1200" dirty="0"/>
              <a:t>'][1]}}</a:t>
            </a:r>
          </a:p>
          <a:p>
            <a:pPr marL="0" indent="0" fontAlgn="auto">
              <a:lnSpc>
                <a:spcPct val="100000"/>
              </a:lnSpc>
              <a:spcBef>
                <a:spcPts val="0"/>
              </a:spcBef>
              <a:spcAft>
                <a:spcPts val="0"/>
              </a:spcAft>
              <a:buSzTx/>
              <a:buNone/>
            </a:pPr>
            <a:r>
              <a:rPr lang="en-US" sz="1200" dirty="0"/>
              <a:t>{% </a:t>
            </a:r>
            <a:r>
              <a:rPr lang="en-US" sz="1200" dirty="0" err="1"/>
              <a:t>endfor</a:t>
            </a:r>
            <a:r>
              <a:rPr lang="en-US" sz="1200" dirty="0"/>
              <a:t> %}</a:t>
            </a:r>
          </a:p>
          <a:p>
            <a:pPr marL="0" indent="0" fontAlgn="auto">
              <a:lnSpc>
                <a:spcPct val="100000"/>
              </a:lnSpc>
              <a:spcBef>
                <a:spcPts val="0"/>
              </a:spcBef>
              <a:spcAft>
                <a:spcPts val="0"/>
              </a:spcAft>
              <a:buSzTx/>
              <a:buNone/>
            </a:pPr>
            <a:endParaRPr lang="en-US" sz="1200" dirty="0"/>
          </a:p>
          <a:p>
            <a:pPr marL="0" indent="0" fontAlgn="auto">
              <a:lnSpc>
                <a:spcPct val="100000"/>
              </a:lnSpc>
              <a:spcBef>
                <a:spcPts val="0"/>
              </a:spcBef>
              <a:spcAft>
                <a:spcPts val="0"/>
              </a:spcAft>
              <a:buSzTx/>
              <a:buNone/>
            </a:pPr>
            <a:r>
              <a:rPr lang="en-US" sz="1200" dirty="0"/>
              <a:t># </a:t>
            </a:r>
            <a:r>
              <a:rPr lang="en-US" sz="1200" b="1" dirty="0"/>
              <a:t>Conditional Statements</a:t>
            </a:r>
          </a:p>
          <a:p>
            <a:pPr marL="0" indent="0" fontAlgn="auto">
              <a:lnSpc>
                <a:spcPct val="100000"/>
              </a:lnSpc>
              <a:spcBef>
                <a:spcPts val="0"/>
              </a:spcBef>
              <a:spcAft>
                <a:spcPts val="0"/>
              </a:spcAft>
              <a:buSzTx/>
              <a:buNone/>
            </a:pPr>
            <a:r>
              <a:rPr lang="en-US" sz="1200" dirty="0"/>
              <a:t>{% if </a:t>
            </a:r>
            <a:r>
              <a:rPr lang="en-US" sz="1200" dirty="0" err="1"/>
              <a:t>config</a:t>
            </a:r>
            <a:r>
              <a:rPr lang="en-US" sz="1200" dirty="0"/>
              <a:t>[‘vlan41’] is defined %} </a:t>
            </a:r>
          </a:p>
          <a:p>
            <a:pPr marL="0" indent="0" fontAlgn="auto">
              <a:lnSpc>
                <a:spcPct val="100000"/>
              </a:lnSpc>
              <a:spcBef>
                <a:spcPts val="0"/>
              </a:spcBef>
              <a:spcAft>
                <a:spcPts val="0"/>
              </a:spcAft>
              <a:buSzTx/>
              <a:buNone/>
            </a:pPr>
            <a:r>
              <a:rPr lang="en-US" sz="1200" dirty="0"/>
              <a:t>route </a:t>
            </a:r>
            <a:r>
              <a:rPr lang="en-US" sz="1200" dirty="0" err="1"/>
              <a:t>dmzext</a:t>
            </a:r>
            <a:r>
              <a:rPr lang="en-US" sz="1200" dirty="0"/>
              <a:t> {{</a:t>
            </a:r>
            <a:r>
              <a:rPr lang="en-US" sz="1200" dirty="0" err="1"/>
              <a:t>config</a:t>
            </a:r>
            <a:r>
              <a:rPr lang="en-US" sz="1200" dirty="0"/>
              <a:t>['vlan41']['</a:t>
            </a:r>
            <a:r>
              <a:rPr lang="en-US" sz="1200" dirty="0" err="1"/>
              <a:t>ip</a:t>
            </a:r>
            <a:r>
              <a:rPr lang="en-US" sz="1200" dirty="0"/>
              <a:t>'][0]}} {{</a:t>
            </a:r>
            <a:r>
              <a:rPr lang="en-US" sz="1200" dirty="0" err="1"/>
              <a:t>config</a:t>
            </a:r>
            <a:r>
              <a:rPr lang="en-US" sz="1200" dirty="0"/>
              <a:t>['vlan41']['</a:t>
            </a:r>
            <a:r>
              <a:rPr lang="en-US" sz="1200" dirty="0" err="1"/>
              <a:t>ip</a:t>
            </a:r>
            <a:r>
              <a:rPr lang="en-US" sz="1200" dirty="0"/>
              <a:t>'].netmask}} {{</a:t>
            </a:r>
            <a:r>
              <a:rPr lang="en-US" sz="1200" dirty="0" err="1"/>
              <a:t>config</a:t>
            </a:r>
            <a:r>
              <a:rPr lang="en-US" sz="1200" dirty="0"/>
              <a:t>['vlan102']['</a:t>
            </a:r>
            <a:r>
              <a:rPr lang="en-US" sz="1200" dirty="0" err="1"/>
              <a:t>ip</a:t>
            </a:r>
            <a:r>
              <a:rPr lang="en-US" sz="1200" dirty="0"/>
              <a:t>'][1]}}</a:t>
            </a:r>
          </a:p>
          <a:p>
            <a:pPr marL="0" indent="0" fontAlgn="auto">
              <a:lnSpc>
                <a:spcPct val="100000"/>
              </a:lnSpc>
              <a:spcBef>
                <a:spcPts val="0"/>
              </a:spcBef>
              <a:spcAft>
                <a:spcPts val="0"/>
              </a:spcAft>
              <a:buSzTx/>
              <a:buNone/>
            </a:pPr>
            <a:r>
              <a:rPr lang="en-US" sz="1200" dirty="0"/>
              <a:t>{</a:t>
            </a:r>
            <a:r>
              <a:rPr lang="en-US" sz="1200" dirty="0" err="1"/>
              <a:t>endif</a:t>
            </a:r>
            <a:r>
              <a:rPr lang="en-US" sz="1200" dirty="0"/>
              <a: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6" name="Text Placeholder 5"/>
          <p:cNvSpPr>
            <a:spLocks noGrp="1"/>
          </p:cNvSpPr>
          <p:nvPr>
            <p:ph type="body" sz="quarter" idx="12"/>
          </p:nvPr>
        </p:nvSpPr>
        <p:spPr/>
        <p:txBody>
          <a:bodyPr/>
          <a:lstStyle/>
          <a:p>
            <a:r>
              <a:rPr lang="en-US" sz="1600" dirty="0"/>
              <a:t>Contains </a:t>
            </a:r>
            <a:r>
              <a:rPr lang="en-US" sz="1600" b="1" dirty="0"/>
              <a:t>variables</a:t>
            </a:r>
            <a:r>
              <a:rPr lang="en-US" sz="1600" dirty="0"/>
              <a:t> and/or </a:t>
            </a:r>
            <a:r>
              <a:rPr lang="en-US" sz="1600" b="1" dirty="0"/>
              <a:t>expressions</a:t>
            </a:r>
            <a:r>
              <a:rPr lang="en-US" sz="1600" dirty="0"/>
              <a:t> which get replaced with values when </a:t>
            </a:r>
            <a:r>
              <a:rPr lang="en-US" sz="1600" i="1" dirty="0"/>
              <a:t>rendered</a:t>
            </a:r>
            <a:endParaRPr lang="en-US" sz="1600" dirty="0"/>
          </a:p>
          <a:p>
            <a:endParaRPr lang="en-US" dirty="0"/>
          </a:p>
        </p:txBody>
      </p:sp>
    </p:spTree>
    <p:extLst>
      <p:ext uri="{BB962C8B-B14F-4D97-AF65-F5344CB8AC3E}">
        <p14:creationId xmlns:p14="http://schemas.microsoft.com/office/powerpoint/2010/main" val="58948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96A97DD0-5BE7-4856-A2A9-C42C6688E607}" type="slidenum">
              <a:rPr lang="uk-UA" smtClean="0"/>
              <a:pPr/>
              <a:t>13</a:t>
            </a:fld>
            <a:endParaRPr lang="uk-UA" dirty="0"/>
          </a:p>
        </p:txBody>
      </p:sp>
      <p:sp>
        <p:nvSpPr>
          <p:cNvPr id="5" name="Footer Placeholder 4"/>
          <p:cNvSpPr>
            <a:spLocks noGrp="1"/>
          </p:cNvSpPr>
          <p:nvPr>
            <p:ph type="ftr" sz="quarter" idx="3"/>
          </p:nvPr>
        </p:nvSpPr>
        <p:spPr/>
        <p:txBody>
          <a:bodyPr/>
          <a:lstStyle/>
          <a:p>
            <a:r>
              <a:rPr lang="de-DE">
                <a:ea typeface="ＭＳ Ｐゴシック" charset="0"/>
              </a:rPr>
              <a:t>DEVNET-1002</a:t>
            </a:r>
            <a:endParaRPr lang="en-US">
              <a:ea typeface="ＭＳ Ｐゴシック" charset="0"/>
            </a:endParaRPr>
          </a:p>
        </p:txBody>
      </p:sp>
      <p:sp>
        <p:nvSpPr>
          <p:cNvPr id="2" name="Title 1"/>
          <p:cNvSpPr>
            <a:spLocks noGrp="1"/>
          </p:cNvSpPr>
          <p:nvPr>
            <p:ph type="title"/>
          </p:nvPr>
        </p:nvSpPr>
        <p:spPr/>
        <p:txBody>
          <a:bodyPr/>
          <a:lstStyle/>
          <a:p>
            <a:r>
              <a:rPr lang="en-US" dirty="0" err="1"/>
              <a:t>Yaml</a:t>
            </a:r>
            <a:endParaRPr lang="en-US" dirty="0"/>
          </a:p>
        </p:txBody>
      </p:sp>
      <p:sp>
        <p:nvSpPr>
          <p:cNvPr id="6" name="Content Placeholder 5"/>
          <p:cNvSpPr>
            <a:spLocks noGrp="1"/>
          </p:cNvSpPr>
          <p:nvPr>
            <p:ph sz="quarter" idx="11"/>
          </p:nvPr>
        </p:nvSpPr>
        <p:spPr/>
        <p:txBody>
          <a:bodyPr/>
          <a:lstStyle/>
          <a:p>
            <a:r>
              <a:rPr lang="en-US" dirty="0"/>
              <a:t>Structure to define:</a:t>
            </a:r>
          </a:p>
          <a:p>
            <a:pPr lvl="1"/>
            <a:r>
              <a:rPr lang="en-US" dirty="0"/>
              <a:t>dictionary (unordered set of key value pairs, lists) </a:t>
            </a:r>
          </a:p>
          <a:p>
            <a:pPr lvl="1"/>
            <a:r>
              <a:rPr lang="en-US" dirty="0"/>
              <a:t>list of items</a:t>
            </a:r>
          </a:p>
          <a:p>
            <a:pPr lvl="1"/>
            <a:r>
              <a:rPr lang="en-US" dirty="0"/>
              <a:t>key value pair</a:t>
            </a:r>
          </a:p>
        </p:txBody>
      </p:sp>
      <p:sp>
        <p:nvSpPr>
          <p:cNvPr id="7" name="Content Placeholder 6"/>
          <p:cNvSpPr>
            <a:spLocks noGrp="1"/>
          </p:cNvSpPr>
          <p:nvPr>
            <p:ph sz="quarter" idx="12"/>
          </p:nvPr>
        </p:nvSpPr>
        <p:spPr/>
        <p:txBody>
          <a:bodyPr/>
          <a:lstStyle/>
          <a:p>
            <a:pPr marL="0" lvl="0" indent="0" fontAlgn="auto">
              <a:lnSpc>
                <a:spcPct val="100000"/>
              </a:lnSpc>
              <a:spcBef>
                <a:spcPts val="0"/>
              </a:spcBef>
              <a:spcAft>
                <a:spcPts val="0"/>
              </a:spcAft>
              <a:buSzTx/>
              <a:buNone/>
            </a:pPr>
            <a:r>
              <a:rPr lang="en-US" sz="1600" i="1" dirty="0">
                <a:latin typeface="Courier" charset="0"/>
                <a:ea typeface="Courier" charset="0"/>
                <a:cs typeface="Courier" charset="0"/>
              </a:rPr>
              <a:t># A sample </a:t>
            </a:r>
            <a:r>
              <a:rPr lang="en-US" sz="1600" i="1" dirty="0" smtClean="0">
                <a:latin typeface="Courier" charset="0"/>
                <a:ea typeface="Courier" charset="0"/>
                <a:cs typeface="Courier" charset="0"/>
              </a:rPr>
              <a:t>employee record</a:t>
            </a:r>
            <a:r>
              <a:rPr lang="en-US" sz="1600" dirty="0" smtClean="0">
                <a:latin typeface="Courier" charset="0"/>
                <a:ea typeface="Courier" charset="0"/>
                <a:cs typeface="Courier" charset="0"/>
              </a:rPr>
              <a:t> </a:t>
            </a:r>
            <a:endParaRPr lang="en-US" sz="1600" dirty="0">
              <a:latin typeface="Courier" charset="0"/>
              <a:ea typeface="Courier" charset="0"/>
              <a:cs typeface="Courier" charset="0"/>
            </a:endParaRP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name: </a:t>
            </a:r>
            <a:r>
              <a:rPr lang="en-US" sz="1600" dirty="0" smtClean="0">
                <a:latin typeface="Courier" charset="0"/>
                <a:ea typeface="Courier" charset="0"/>
                <a:cs typeface="Courier" charset="0"/>
              </a:rPr>
              <a:t>Francois Caen</a:t>
            </a:r>
            <a:endParaRPr lang="en-US" sz="1600" dirty="0">
              <a:latin typeface="Courier" charset="0"/>
              <a:ea typeface="Courier" charset="0"/>
              <a:cs typeface="Courier" charset="0"/>
            </a:endParaRP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job: </a:t>
            </a:r>
            <a:r>
              <a:rPr lang="en-US" sz="1600" dirty="0" smtClean="0">
                <a:latin typeface="Courier" charset="0"/>
                <a:ea typeface="Courier" charset="0"/>
                <a:cs typeface="Courier" charset="0"/>
              </a:rPr>
              <a:t>Systems </a:t>
            </a:r>
            <a:r>
              <a:rPr lang="en-US" sz="1600" dirty="0">
                <a:latin typeface="Courier" charset="0"/>
                <a:ea typeface="Courier" charset="0"/>
                <a:cs typeface="Courier" charset="0"/>
              </a:rPr>
              <a:t>Engineer</a:t>
            </a:r>
          </a:p>
          <a:p>
            <a:pPr marL="0" lvl="0" indent="0" fontAlgn="auto">
              <a:lnSpc>
                <a:spcPct val="100000"/>
              </a:lnSpc>
              <a:spcBef>
                <a:spcPts val="0"/>
              </a:spcBef>
              <a:spcAft>
                <a:spcPts val="0"/>
              </a:spcAft>
              <a:buSzTx/>
              <a:buNone/>
            </a:pPr>
            <a:r>
              <a:rPr lang="en-US" sz="1600" dirty="0" smtClean="0">
                <a:latin typeface="Courier" charset="0"/>
                <a:ea typeface="Courier" charset="0"/>
                <a:cs typeface="Courier" charset="0"/>
              </a:rPr>
              <a:t>employed</a:t>
            </a:r>
            <a:r>
              <a:rPr lang="en-US" sz="1600" dirty="0">
                <a:latin typeface="Courier" charset="0"/>
                <a:ea typeface="Courier" charset="0"/>
                <a:cs typeface="Courier" charset="0"/>
              </a:rPr>
              <a:t>: </a:t>
            </a:r>
            <a:r>
              <a:rPr lang="en-US" sz="1600" dirty="0" smtClean="0">
                <a:latin typeface="Courier" charset="0"/>
                <a:ea typeface="Courier" charset="0"/>
                <a:cs typeface="Courier" charset="0"/>
              </a:rPr>
              <a:t>True </a:t>
            </a:r>
            <a:endParaRPr lang="en-US" sz="1600" dirty="0">
              <a:latin typeface="Courier" charset="0"/>
              <a:ea typeface="Courier" charset="0"/>
              <a:cs typeface="Courier" charset="0"/>
            </a:endParaRPr>
          </a:p>
          <a:p>
            <a:pPr marL="0" lvl="0" indent="0" fontAlgn="auto">
              <a:lnSpc>
                <a:spcPct val="100000"/>
              </a:lnSpc>
              <a:spcBef>
                <a:spcPts val="0"/>
              </a:spcBef>
              <a:spcAft>
                <a:spcPts val="0"/>
              </a:spcAft>
              <a:buSzTx/>
              <a:buNone/>
            </a:pPr>
            <a:r>
              <a:rPr lang="en-US" sz="1600" dirty="0" smtClean="0">
                <a:latin typeface="Courier" charset="0"/>
                <a:ea typeface="Courier" charset="0"/>
                <a:cs typeface="Courier" charset="0"/>
              </a:rPr>
              <a:t>languages</a:t>
            </a:r>
            <a:r>
              <a:rPr lang="en-US" sz="1600" dirty="0">
                <a:latin typeface="Courier" charset="0"/>
                <a:ea typeface="Courier" charset="0"/>
                <a:cs typeface="Courier" charset="0"/>
              </a:rPr>
              <a:t>: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a:t>
            </a:r>
            <a:r>
              <a:rPr lang="en-US" sz="1600" dirty="0" smtClean="0">
                <a:latin typeface="Courier" charset="0"/>
                <a:ea typeface="Courier" charset="0"/>
                <a:cs typeface="Courier" charset="0"/>
              </a:rPr>
              <a:t>French: Native</a:t>
            </a:r>
          </a:p>
          <a:p>
            <a:pPr marL="0" lvl="0" indent="0" fontAlgn="auto">
              <a:lnSpc>
                <a:spcPct val="100000"/>
              </a:lnSpc>
              <a:spcBef>
                <a:spcPts val="0"/>
              </a:spcBef>
              <a:spcAft>
                <a:spcPts val="0"/>
              </a:spcAft>
              <a:buSzTx/>
              <a:buNone/>
            </a:pPr>
            <a:r>
              <a:rPr lang="en-US" sz="1600" dirty="0" smtClean="0">
                <a:latin typeface="Courier" charset="0"/>
                <a:ea typeface="Courier" charset="0"/>
                <a:cs typeface="Courier" charset="0"/>
              </a:rPr>
              <a:t>    English:</a:t>
            </a:r>
            <a:r>
              <a:rPr lang="en-US" sz="1600" dirty="0">
                <a:latin typeface="Courier" charset="0"/>
                <a:ea typeface="Courier" charset="0"/>
                <a:cs typeface="Courier" charset="0"/>
              </a:rPr>
              <a:t> </a:t>
            </a:r>
            <a:r>
              <a:rPr lang="en-US" sz="1600" dirty="0" smtClean="0">
                <a:latin typeface="Courier" charset="0"/>
                <a:ea typeface="Courier" charset="0"/>
                <a:cs typeface="Courier" charset="0"/>
              </a:rPr>
              <a:t>Fluent</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a:t>
            </a:r>
            <a:r>
              <a:rPr lang="en-US" sz="1600" dirty="0" smtClean="0">
                <a:latin typeface="Courier" charset="0"/>
                <a:ea typeface="Courier" charset="0"/>
                <a:cs typeface="Courier" charset="0"/>
              </a:rPr>
              <a:t>   German: Novice</a:t>
            </a:r>
            <a:endParaRPr lang="en-US" sz="1600" dirty="0">
              <a:latin typeface="Courier" charset="0"/>
              <a:ea typeface="Courier" charset="0"/>
              <a:cs typeface="Courier" charset="0"/>
            </a:endParaRP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python</a:t>
            </a:r>
            <a:r>
              <a:rPr lang="en-US" sz="1600" dirty="0" smtClean="0">
                <a:latin typeface="Courier" charset="0"/>
                <a:ea typeface="Courier" charset="0"/>
                <a:cs typeface="Courier" charset="0"/>
              </a:rPr>
              <a:t>: Novice</a:t>
            </a:r>
            <a:endParaRPr lang="en-US" sz="1600" dirty="0">
              <a:latin typeface="Courier" charset="0"/>
              <a:ea typeface="Courier" charset="0"/>
              <a:cs typeface="Courier" charset="0"/>
            </a:endParaRPr>
          </a:p>
          <a:p>
            <a:pPr marL="0" lvl="0" indent="0" fontAlgn="auto">
              <a:lnSpc>
                <a:spcPct val="100000"/>
              </a:lnSpc>
              <a:spcBef>
                <a:spcPts val="0"/>
              </a:spcBef>
              <a:spcAft>
                <a:spcPts val="0"/>
              </a:spcAft>
              <a:buSzTx/>
              <a:buNone/>
            </a:pPr>
            <a:r>
              <a:rPr lang="en-US" sz="1600" dirty="0" smtClean="0">
                <a:latin typeface="Courier" charset="0"/>
                <a:ea typeface="Courier" charset="0"/>
                <a:cs typeface="Courier" charset="0"/>
              </a:rPr>
              <a:t>education: </a:t>
            </a:r>
            <a:r>
              <a:rPr lang="en-US" sz="1600" dirty="0" err="1" smtClean="0">
                <a:latin typeface="Courier" charset="0"/>
                <a:ea typeface="Courier" charset="0"/>
                <a:cs typeface="Courier" charset="0"/>
              </a:rPr>
              <a:t>Maitrise</a:t>
            </a:r>
            <a:endParaRPr lang="en-US" sz="1600" dirty="0" smtClean="0">
              <a:latin typeface="Courier" charset="0"/>
              <a:ea typeface="Courier" charset="0"/>
              <a:cs typeface="Courier" charset="0"/>
            </a:endParaRP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f</a:t>
            </a:r>
            <a:r>
              <a:rPr lang="en-US" sz="1600" dirty="0" smtClean="0">
                <a:latin typeface="Courier" charset="0"/>
                <a:ea typeface="Courier" charset="0"/>
                <a:cs typeface="Courier" charset="0"/>
              </a:rPr>
              <a:t>avorite foods:</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a:t>
            </a:r>
            <a:r>
              <a:rPr lang="en-US" sz="1600" dirty="0" smtClean="0">
                <a:latin typeface="Courier" charset="0"/>
                <a:ea typeface="Courier" charset="0"/>
                <a:cs typeface="Courier" charset="0"/>
              </a:rPr>
              <a:t>   - </a:t>
            </a:r>
            <a:r>
              <a:rPr lang="en-US" sz="1600" dirty="0" err="1" smtClean="0">
                <a:latin typeface="Courier" charset="0"/>
                <a:ea typeface="Courier" charset="0"/>
                <a:cs typeface="Courier" charset="0"/>
              </a:rPr>
              <a:t>Currywurst</a:t>
            </a:r>
            <a:endParaRPr lang="en-US" sz="1600" dirty="0" smtClean="0">
              <a:latin typeface="Courier" charset="0"/>
              <a:ea typeface="Courier" charset="0"/>
              <a:cs typeface="Courier" charset="0"/>
            </a:endParaRP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a:t>
            </a:r>
            <a:r>
              <a:rPr lang="en-US" sz="1600" dirty="0" smtClean="0">
                <a:latin typeface="Courier" charset="0"/>
                <a:ea typeface="Courier" charset="0"/>
                <a:cs typeface="Courier" charset="0"/>
              </a:rPr>
              <a:t>   - </a:t>
            </a:r>
            <a:r>
              <a:rPr lang="en-US" sz="1600" dirty="0" err="1" smtClean="0">
                <a:latin typeface="Courier" charset="0"/>
                <a:ea typeface="Courier" charset="0"/>
                <a:cs typeface="Courier" charset="0"/>
              </a:rPr>
              <a:t>Berlinet</a:t>
            </a:r>
            <a:endParaRPr lang="en-US" sz="1600" dirty="0">
              <a:latin typeface="Courier" charset="0"/>
              <a:ea typeface="Courier" charset="0"/>
              <a:cs typeface="Courier"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340" y="2640957"/>
            <a:ext cx="2146161" cy="1788468"/>
          </a:xfrm>
          <a:prstGeom prst="rect">
            <a:avLst/>
          </a:prstGeom>
        </p:spPr>
      </p:pic>
    </p:spTree>
    <p:extLst>
      <p:ext uri="{BB962C8B-B14F-4D97-AF65-F5344CB8AC3E}">
        <p14:creationId xmlns:p14="http://schemas.microsoft.com/office/powerpoint/2010/main" val="10554897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Ansible</a:t>
            </a:r>
            <a:r>
              <a:rPr lang="en-GB" dirty="0"/>
              <a:t> 2.x Exercise</a:t>
            </a:r>
          </a:p>
        </p:txBody>
      </p:sp>
      <p:sp>
        <p:nvSpPr>
          <p:cNvPr id="3" name="Slide Number Placeholder 2"/>
          <p:cNvSpPr>
            <a:spLocks noGrp="1"/>
          </p:cNvSpPr>
          <p:nvPr>
            <p:ph type="sldNum" sz="quarter" idx="4"/>
          </p:nvPr>
        </p:nvSpPr>
        <p:spPr/>
        <p:txBody>
          <a:bodyPr/>
          <a:lstStyle/>
          <a:p>
            <a:fld id="{96A97DD0-5BE7-4856-A2A9-C42C6688E607}" type="slidenum">
              <a:rPr lang="en-GB" smtClean="0">
                <a:solidFill>
                  <a:srgbClr val="FFFFFF">
                    <a:alpha val="60000"/>
                  </a:srgbClr>
                </a:solidFill>
              </a:rPr>
              <a:pPr/>
              <a:t>14</a:t>
            </a:fld>
            <a:endParaRPr lang="en-GB" dirty="0">
              <a:solidFill>
                <a:srgbClr val="FFFFFF">
                  <a:alpha val="60000"/>
                </a:srgbClr>
              </a:solidFill>
            </a:endParaRPr>
          </a:p>
        </p:txBody>
      </p:sp>
      <p:sp>
        <p:nvSpPr>
          <p:cNvPr id="4" name="Footer Placeholder 3"/>
          <p:cNvSpPr>
            <a:spLocks noGrp="1"/>
          </p:cNvSpPr>
          <p:nvPr>
            <p:ph type="ftr" sz="quarter" idx="3"/>
          </p:nvPr>
        </p:nvSpPr>
        <p:spPr/>
        <p:txBody>
          <a:bodyPr/>
          <a:lstStyle/>
          <a:p>
            <a:pPr defTabSz="610744"/>
            <a:r>
              <a:rPr lang="en-US">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21338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383572" y="270448"/>
            <a:ext cx="8544533" cy="453407"/>
          </a:xfrm>
          <a:prstGeom prst="rect">
            <a:avLst/>
          </a:prstGeom>
          <a:noFill/>
        </p:spPr>
        <p:txBody>
          <a:bodyPr wrap="square" lIns="68529" tIns="34265" rIns="68529" bIns="34265" rtlCol="0">
            <a:spAutoFit/>
          </a:bodyPr>
          <a:lstStyle/>
          <a:p>
            <a:pPr>
              <a:lnSpc>
                <a:spcPct val="90000"/>
              </a:lnSpc>
              <a:spcBef>
                <a:spcPts val="450"/>
              </a:spcBef>
            </a:pPr>
            <a:r>
              <a:rPr lang="en-US" sz="2774" dirty="0">
                <a:solidFill>
                  <a:srgbClr val="676767"/>
                </a:solidFill>
              </a:rPr>
              <a:t>Configuration Management Today: CLI</a:t>
            </a:r>
          </a:p>
        </p:txBody>
      </p:sp>
      <p:sp>
        <p:nvSpPr>
          <p:cNvPr id="20" name="TextBox 19"/>
          <p:cNvSpPr txBox="1"/>
          <p:nvPr/>
        </p:nvSpPr>
        <p:spPr>
          <a:xfrm>
            <a:off x="2654260"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Human Friendly</a:t>
            </a:r>
          </a:p>
        </p:txBody>
      </p:sp>
      <p:sp>
        <p:nvSpPr>
          <p:cNvPr id="21" name="TextBox 20"/>
          <p:cNvSpPr txBox="1"/>
          <p:nvPr/>
        </p:nvSpPr>
        <p:spPr>
          <a:xfrm>
            <a:off x="3895543"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Task Oriented</a:t>
            </a:r>
          </a:p>
        </p:txBody>
      </p:sp>
      <p:sp>
        <p:nvSpPr>
          <p:cNvPr id="22" name="TextBox 21"/>
          <p:cNvSpPr txBox="1"/>
          <p:nvPr/>
        </p:nvSpPr>
        <p:spPr>
          <a:xfrm>
            <a:off x="5136826"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Easy To Replay</a:t>
            </a:r>
          </a:p>
        </p:txBody>
      </p:sp>
      <p:sp>
        <p:nvSpPr>
          <p:cNvPr id="23" name="TextBox 22"/>
          <p:cNvSpPr txBox="1"/>
          <p:nvPr/>
        </p:nvSpPr>
        <p:spPr>
          <a:xfrm>
            <a:off x="6378112"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No Special Tools</a:t>
            </a:r>
          </a:p>
        </p:txBody>
      </p:sp>
      <p:sp>
        <p:nvSpPr>
          <p:cNvPr id="36" name="Freeform 24"/>
          <p:cNvSpPr>
            <a:spLocks noChangeAspect="1" noEditPoints="1"/>
          </p:cNvSpPr>
          <p:nvPr/>
        </p:nvSpPr>
        <p:spPr bwMode="auto">
          <a:xfrm>
            <a:off x="811378" y="3224986"/>
            <a:ext cx="1368986" cy="913924"/>
          </a:xfrm>
          <a:custGeom>
            <a:avLst/>
            <a:gdLst>
              <a:gd name="T0" fmla="*/ 666 w 800"/>
              <a:gd name="T1" fmla="*/ 383 h 533"/>
              <a:gd name="T2" fmla="*/ 133 w 800"/>
              <a:gd name="T3" fmla="*/ 383 h 533"/>
              <a:gd name="T4" fmla="*/ 133 w 800"/>
              <a:gd name="T5" fmla="*/ 67 h 533"/>
              <a:gd name="T6" fmla="*/ 666 w 800"/>
              <a:gd name="T7" fmla="*/ 67 h 533"/>
              <a:gd name="T8" fmla="*/ 666 w 800"/>
              <a:gd name="T9" fmla="*/ 383 h 533"/>
              <a:gd name="T10" fmla="*/ 794 w 800"/>
              <a:gd name="T11" fmla="*/ 457 h 533"/>
              <a:gd name="T12" fmla="*/ 733 w 800"/>
              <a:gd name="T13" fmla="*/ 399 h 533"/>
              <a:gd name="T14" fmla="*/ 733 w 800"/>
              <a:gd name="T15" fmla="*/ 33 h 533"/>
              <a:gd name="T16" fmla="*/ 700 w 800"/>
              <a:gd name="T17" fmla="*/ 0 h 533"/>
              <a:gd name="T18" fmla="*/ 100 w 800"/>
              <a:gd name="T19" fmla="*/ 0 h 533"/>
              <a:gd name="T20" fmla="*/ 66 w 800"/>
              <a:gd name="T21" fmla="*/ 33 h 533"/>
              <a:gd name="T22" fmla="*/ 66 w 800"/>
              <a:gd name="T23" fmla="*/ 399 h 533"/>
              <a:gd name="T24" fmla="*/ 6 w 800"/>
              <a:gd name="T25" fmla="*/ 457 h 533"/>
              <a:gd name="T26" fmla="*/ 0 w 800"/>
              <a:gd name="T27" fmla="*/ 472 h 533"/>
              <a:gd name="T28" fmla="*/ 0 w 800"/>
              <a:gd name="T29" fmla="*/ 517 h 533"/>
              <a:gd name="T30" fmla="*/ 16 w 800"/>
              <a:gd name="T31" fmla="*/ 533 h 533"/>
              <a:gd name="T32" fmla="*/ 783 w 800"/>
              <a:gd name="T33" fmla="*/ 533 h 533"/>
              <a:gd name="T34" fmla="*/ 800 w 800"/>
              <a:gd name="T35" fmla="*/ 517 h 533"/>
              <a:gd name="T36" fmla="*/ 800 w 800"/>
              <a:gd name="T37" fmla="*/ 472 h 533"/>
              <a:gd name="T38" fmla="*/ 794 w 800"/>
              <a:gd name="T39" fmla="*/ 45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0" h="533">
                <a:moveTo>
                  <a:pt x="666" y="383"/>
                </a:moveTo>
                <a:lnTo>
                  <a:pt x="133" y="383"/>
                </a:lnTo>
                <a:lnTo>
                  <a:pt x="133" y="67"/>
                </a:lnTo>
                <a:lnTo>
                  <a:pt x="666" y="67"/>
                </a:lnTo>
                <a:lnTo>
                  <a:pt x="666" y="383"/>
                </a:lnTo>
                <a:close/>
                <a:moveTo>
                  <a:pt x="794" y="457"/>
                </a:moveTo>
                <a:lnTo>
                  <a:pt x="733" y="399"/>
                </a:lnTo>
                <a:lnTo>
                  <a:pt x="733" y="33"/>
                </a:lnTo>
                <a:cubicBezTo>
                  <a:pt x="733" y="15"/>
                  <a:pt x="718" y="0"/>
                  <a:pt x="700" y="0"/>
                </a:cubicBezTo>
                <a:lnTo>
                  <a:pt x="100" y="0"/>
                </a:lnTo>
                <a:cubicBezTo>
                  <a:pt x="81" y="0"/>
                  <a:pt x="66" y="15"/>
                  <a:pt x="66" y="33"/>
                </a:cubicBezTo>
                <a:lnTo>
                  <a:pt x="66" y="399"/>
                </a:lnTo>
                <a:lnTo>
                  <a:pt x="6" y="457"/>
                </a:lnTo>
                <a:cubicBezTo>
                  <a:pt x="2" y="461"/>
                  <a:pt x="0" y="467"/>
                  <a:pt x="0" y="472"/>
                </a:cubicBezTo>
                <a:lnTo>
                  <a:pt x="0" y="517"/>
                </a:lnTo>
                <a:cubicBezTo>
                  <a:pt x="0" y="526"/>
                  <a:pt x="7" y="533"/>
                  <a:pt x="16" y="533"/>
                </a:cubicBezTo>
                <a:lnTo>
                  <a:pt x="783" y="533"/>
                </a:lnTo>
                <a:cubicBezTo>
                  <a:pt x="792" y="533"/>
                  <a:pt x="800" y="526"/>
                  <a:pt x="800" y="517"/>
                </a:cubicBezTo>
                <a:lnTo>
                  <a:pt x="800" y="472"/>
                </a:lnTo>
                <a:cubicBezTo>
                  <a:pt x="800" y="467"/>
                  <a:pt x="797" y="461"/>
                  <a:pt x="794" y="457"/>
                </a:cubicBezTo>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200"/>
          </a:p>
        </p:txBody>
      </p:sp>
      <p:grpSp>
        <p:nvGrpSpPr>
          <p:cNvPr id="37" name="Group 36"/>
          <p:cNvGrpSpPr>
            <a:grpSpLocks noChangeAspect="1"/>
          </p:cNvGrpSpPr>
          <p:nvPr/>
        </p:nvGrpSpPr>
        <p:grpSpPr>
          <a:xfrm>
            <a:off x="723500" y="1121790"/>
            <a:ext cx="1356145" cy="913924"/>
            <a:chOff x="2196923" y="1541238"/>
            <a:chExt cx="386925" cy="260754"/>
          </a:xfrm>
        </p:grpSpPr>
        <p:sp>
          <p:nvSpPr>
            <p:cNvPr id="38" name="Freeform 14"/>
            <p:cNvSpPr>
              <a:spLocks/>
            </p:cNvSpPr>
            <p:nvPr/>
          </p:nvSpPr>
          <p:spPr bwMode="auto">
            <a:xfrm>
              <a:off x="2470294" y="1591706"/>
              <a:ext cx="113554" cy="159817"/>
            </a:xfrm>
            <a:custGeom>
              <a:avLst/>
              <a:gdLst>
                <a:gd name="T0" fmla="*/ 227 w 238"/>
                <a:gd name="T1" fmla="*/ 271 h 333"/>
                <a:gd name="T2" fmla="*/ 222 w 238"/>
                <a:gd name="T3" fmla="*/ 262 h 333"/>
                <a:gd name="T4" fmla="*/ 126 w 238"/>
                <a:gd name="T5" fmla="*/ 207 h 333"/>
                <a:gd name="T6" fmla="*/ 119 w 238"/>
                <a:gd name="T7" fmla="*/ 199 h 333"/>
                <a:gd name="T8" fmla="*/ 107 w 238"/>
                <a:gd name="T9" fmla="*/ 173 h 333"/>
                <a:gd name="T10" fmla="*/ 134 w 238"/>
                <a:gd name="T11" fmla="*/ 104 h 333"/>
                <a:gd name="T12" fmla="*/ 134 w 238"/>
                <a:gd name="T13" fmla="*/ 63 h 333"/>
                <a:gd name="T14" fmla="*/ 71 w 238"/>
                <a:gd name="T15" fmla="*/ 0 h 333"/>
                <a:gd name="T16" fmla="*/ 9 w 238"/>
                <a:gd name="T17" fmla="*/ 63 h 333"/>
                <a:gd name="T18" fmla="*/ 9 w 238"/>
                <a:gd name="T19" fmla="*/ 104 h 333"/>
                <a:gd name="T20" fmla="*/ 35 w 238"/>
                <a:gd name="T21" fmla="*/ 173 h 333"/>
                <a:gd name="T22" fmla="*/ 23 w 238"/>
                <a:gd name="T23" fmla="*/ 199 h 333"/>
                <a:gd name="T24" fmla="*/ 16 w 238"/>
                <a:gd name="T25" fmla="*/ 207 h 333"/>
                <a:gd name="T26" fmla="*/ 0 w 238"/>
                <a:gd name="T27" fmla="*/ 216 h 333"/>
                <a:gd name="T28" fmla="*/ 104 w 238"/>
                <a:gd name="T29" fmla="*/ 277 h 333"/>
                <a:gd name="T30" fmla="*/ 137 w 238"/>
                <a:gd name="T31" fmla="*/ 325 h 333"/>
                <a:gd name="T32" fmla="*/ 139 w 238"/>
                <a:gd name="T33" fmla="*/ 333 h 333"/>
                <a:gd name="T34" fmla="*/ 238 w 238"/>
                <a:gd name="T35" fmla="*/ 333 h 333"/>
                <a:gd name="T36" fmla="*/ 227 w 238"/>
                <a:gd name="T37" fmla="*/ 27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333">
                  <a:moveTo>
                    <a:pt x="227" y="271"/>
                  </a:moveTo>
                  <a:cubicBezTo>
                    <a:pt x="227" y="268"/>
                    <a:pt x="224" y="264"/>
                    <a:pt x="222" y="262"/>
                  </a:cubicBezTo>
                  <a:lnTo>
                    <a:pt x="126" y="207"/>
                  </a:lnTo>
                  <a:cubicBezTo>
                    <a:pt x="123" y="205"/>
                    <a:pt x="120" y="202"/>
                    <a:pt x="119" y="199"/>
                  </a:cubicBezTo>
                  <a:lnTo>
                    <a:pt x="107" y="173"/>
                  </a:lnTo>
                  <a:cubicBezTo>
                    <a:pt x="123" y="161"/>
                    <a:pt x="134" y="125"/>
                    <a:pt x="134" y="104"/>
                  </a:cubicBezTo>
                  <a:lnTo>
                    <a:pt x="134" y="63"/>
                  </a:lnTo>
                  <a:cubicBezTo>
                    <a:pt x="134" y="28"/>
                    <a:pt x="105" y="0"/>
                    <a:pt x="71" y="0"/>
                  </a:cubicBezTo>
                  <a:cubicBezTo>
                    <a:pt x="37" y="0"/>
                    <a:pt x="9" y="28"/>
                    <a:pt x="9" y="63"/>
                  </a:cubicBezTo>
                  <a:lnTo>
                    <a:pt x="9" y="104"/>
                  </a:lnTo>
                  <a:cubicBezTo>
                    <a:pt x="9" y="125"/>
                    <a:pt x="19" y="162"/>
                    <a:pt x="35" y="173"/>
                  </a:cubicBezTo>
                  <a:lnTo>
                    <a:pt x="23" y="199"/>
                  </a:lnTo>
                  <a:cubicBezTo>
                    <a:pt x="22" y="202"/>
                    <a:pt x="19" y="205"/>
                    <a:pt x="16" y="207"/>
                  </a:cubicBezTo>
                  <a:lnTo>
                    <a:pt x="0" y="216"/>
                  </a:lnTo>
                  <a:lnTo>
                    <a:pt x="104" y="277"/>
                  </a:lnTo>
                  <a:cubicBezTo>
                    <a:pt x="121" y="287"/>
                    <a:pt x="134" y="305"/>
                    <a:pt x="137" y="325"/>
                  </a:cubicBezTo>
                  <a:lnTo>
                    <a:pt x="139" y="333"/>
                  </a:lnTo>
                  <a:lnTo>
                    <a:pt x="238" y="333"/>
                  </a:lnTo>
                  <a:lnTo>
                    <a:pt x="227" y="271"/>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sp>
          <p:nvSpPr>
            <p:cNvPr id="40" name="Freeform 15"/>
            <p:cNvSpPr>
              <a:spLocks/>
            </p:cNvSpPr>
            <p:nvPr/>
          </p:nvSpPr>
          <p:spPr bwMode="auto">
            <a:xfrm>
              <a:off x="2196923" y="1591706"/>
              <a:ext cx="113554" cy="159817"/>
            </a:xfrm>
            <a:custGeom>
              <a:avLst/>
              <a:gdLst>
                <a:gd name="T0" fmla="*/ 237 w 237"/>
                <a:gd name="T1" fmla="*/ 216 h 333"/>
                <a:gd name="T2" fmla="*/ 221 w 237"/>
                <a:gd name="T3" fmla="*/ 207 h 333"/>
                <a:gd name="T4" fmla="*/ 214 w 237"/>
                <a:gd name="T5" fmla="*/ 199 h 333"/>
                <a:gd name="T6" fmla="*/ 203 w 237"/>
                <a:gd name="T7" fmla="*/ 173 h 333"/>
                <a:gd name="T8" fmla="*/ 229 w 237"/>
                <a:gd name="T9" fmla="*/ 104 h 333"/>
                <a:gd name="T10" fmla="*/ 229 w 237"/>
                <a:gd name="T11" fmla="*/ 63 h 333"/>
                <a:gd name="T12" fmla="*/ 166 w 237"/>
                <a:gd name="T13" fmla="*/ 0 h 333"/>
                <a:gd name="T14" fmla="*/ 104 w 237"/>
                <a:gd name="T15" fmla="*/ 63 h 333"/>
                <a:gd name="T16" fmla="*/ 104 w 237"/>
                <a:gd name="T17" fmla="*/ 104 h 333"/>
                <a:gd name="T18" fmla="*/ 130 w 237"/>
                <a:gd name="T19" fmla="*/ 173 h 333"/>
                <a:gd name="T20" fmla="*/ 119 w 237"/>
                <a:gd name="T21" fmla="*/ 199 h 333"/>
                <a:gd name="T22" fmla="*/ 112 w 237"/>
                <a:gd name="T23" fmla="*/ 207 h 333"/>
                <a:gd name="T24" fmla="*/ 16 w 237"/>
                <a:gd name="T25" fmla="*/ 262 h 333"/>
                <a:gd name="T26" fmla="*/ 10 w 237"/>
                <a:gd name="T27" fmla="*/ 271 h 333"/>
                <a:gd name="T28" fmla="*/ 0 w 237"/>
                <a:gd name="T29" fmla="*/ 333 h 333"/>
                <a:gd name="T30" fmla="*/ 99 w 237"/>
                <a:gd name="T31" fmla="*/ 333 h 333"/>
                <a:gd name="T32" fmla="*/ 100 w 237"/>
                <a:gd name="T33" fmla="*/ 325 h 333"/>
                <a:gd name="T34" fmla="*/ 133 w 237"/>
                <a:gd name="T35" fmla="*/ 277 h 333"/>
                <a:gd name="T36" fmla="*/ 237 w 237"/>
                <a:gd name="T37" fmla="*/ 2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333">
                  <a:moveTo>
                    <a:pt x="237" y="216"/>
                  </a:moveTo>
                  <a:lnTo>
                    <a:pt x="221" y="207"/>
                  </a:lnTo>
                  <a:cubicBezTo>
                    <a:pt x="218" y="205"/>
                    <a:pt x="215" y="202"/>
                    <a:pt x="214" y="199"/>
                  </a:cubicBezTo>
                  <a:lnTo>
                    <a:pt x="203" y="173"/>
                  </a:lnTo>
                  <a:cubicBezTo>
                    <a:pt x="218" y="161"/>
                    <a:pt x="229" y="125"/>
                    <a:pt x="229" y="104"/>
                  </a:cubicBezTo>
                  <a:lnTo>
                    <a:pt x="229" y="63"/>
                  </a:lnTo>
                  <a:cubicBezTo>
                    <a:pt x="229" y="28"/>
                    <a:pt x="201" y="0"/>
                    <a:pt x="166" y="0"/>
                  </a:cubicBezTo>
                  <a:cubicBezTo>
                    <a:pt x="132" y="0"/>
                    <a:pt x="104" y="28"/>
                    <a:pt x="104" y="63"/>
                  </a:cubicBezTo>
                  <a:lnTo>
                    <a:pt x="104" y="104"/>
                  </a:lnTo>
                  <a:cubicBezTo>
                    <a:pt x="104" y="125"/>
                    <a:pt x="114" y="162"/>
                    <a:pt x="130" y="173"/>
                  </a:cubicBezTo>
                  <a:lnTo>
                    <a:pt x="119" y="199"/>
                  </a:lnTo>
                  <a:cubicBezTo>
                    <a:pt x="117" y="202"/>
                    <a:pt x="114" y="205"/>
                    <a:pt x="112" y="207"/>
                  </a:cubicBezTo>
                  <a:lnTo>
                    <a:pt x="16" y="262"/>
                  </a:lnTo>
                  <a:cubicBezTo>
                    <a:pt x="13" y="264"/>
                    <a:pt x="10" y="268"/>
                    <a:pt x="10" y="271"/>
                  </a:cubicBezTo>
                  <a:lnTo>
                    <a:pt x="0" y="333"/>
                  </a:lnTo>
                  <a:lnTo>
                    <a:pt x="99" y="333"/>
                  </a:lnTo>
                  <a:lnTo>
                    <a:pt x="100" y="325"/>
                  </a:lnTo>
                  <a:cubicBezTo>
                    <a:pt x="103" y="305"/>
                    <a:pt x="116" y="287"/>
                    <a:pt x="133" y="277"/>
                  </a:cubicBezTo>
                  <a:lnTo>
                    <a:pt x="237" y="216"/>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sp>
          <p:nvSpPr>
            <p:cNvPr id="41" name="Freeform 16"/>
            <p:cNvSpPr>
              <a:spLocks/>
            </p:cNvSpPr>
            <p:nvPr/>
          </p:nvSpPr>
          <p:spPr bwMode="auto">
            <a:xfrm>
              <a:off x="2260008" y="1541238"/>
              <a:ext cx="260754" cy="260754"/>
            </a:xfrm>
            <a:custGeom>
              <a:avLst/>
              <a:gdLst>
                <a:gd name="T0" fmla="*/ 517 w 533"/>
                <a:gd name="T1" fmla="*/ 433 h 533"/>
                <a:gd name="T2" fmla="*/ 508 w 533"/>
                <a:gd name="T3" fmla="*/ 420 h 533"/>
                <a:gd name="T4" fmla="*/ 354 w 533"/>
                <a:gd name="T5" fmla="*/ 331 h 533"/>
                <a:gd name="T6" fmla="*/ 343 w 533"/>
                <a:gd name="T7" fmla="*/ 318 h 533"/>
                <a:gd name="T8" fmla="*/ 324 w 533"/>
                <a:gd name="T9" fmla="*/ 276 h 533"/>
                <a:gd name="T10" fmla="*/ 355 w 533"/>
                <a:gd name="T11" fmla="*/ 227 h 533"/>
                <a:gd name="T12" fmla="*/ 367 w 533"/>
                <a:gd name="T13" fmla="*/ 167 h 533"/>
                <a:gd name="T14" fmla="*/ 367 w 533"/>
                <a:gd name="T15" fmla="*/ 100 h 533"/>
                <a:gd name="T16" fmla="*/ 267 w 533"/>
                <a:gd name="T17" fmla="*/ 0 h 533"/>
                <a:gd name="T18" fmla="*/ 167 w 533"/>
                <a:gd name="T19" fmla="*/ 100 h 533"/>
                <a:gd name="T20" fmla="*/ 167 w 533"/>
                <a:gd name="T21" fmla="*/ 167 h 533"/>
                <a:gd name="T22" fmla="*/ 208 w 533"/>
                <a:gd name="T23" fmla="*/ 277 h 533"/>
                <a:gd name="T24" fmla="*/ 190 w 533"/>
                <a:gd name="T25" fmla="*/ 318 h 533"/>
                <a:gd name="T26" fmla="*/ 179 w 533"/>
                <a:gd name="T27" fmla="*/ 331 h 533"/>
                <a:gd name="T28" fmla="*/ 25 w 533"/>
                <a:gd name="T29" fmla="*/ 420 h 533"/>
                <a:gd name="T30" fmla="*/ 16 w 533"/>
                <a:gd name="T31" fmla="*/ 433 h 533"/>
                <a:gd name="T32" fmla="*/ 16 w 533"/>
                <a:gd name="T33" fmla="*/ 433 h 533"/>
                <a:gd name="T34" fmla="*/ 0 w 533"/>
                <a:gd name="T35" fmla="*/ 533 h 533"/>
                <a:gd name="T36" fmla="*/ 533 w 533"/>
                <a:gd name="T37" fmla="*/ 533 h 533"/>
                <a:gd name="T38" fmla="*/ 517 w 533"/>
                <a:gd name="T39" fmla="*/ 433 h 533"/>
                <a:gd name="T40" fmla="*/ 517 w 533"/>
                <a:gd name="T41" fmla="*/ 433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3" h="533">
                  <a:moveTo>
                    <a:pt x="517" y="433"/>
                  </a:moveTo>
                  <a:cubicBezTo>
                    <a:pt x="516" y="428"/>
                    <a:pt x="512" y="422"/>
                    <a:pt x="508" y="420"/>
                  </a:cubicBezTo>
                  <a:lnTo>
                    <a:pt x="354" y="331"/>
                  </a:lnTo>
                  <a:cubicBezTo>
                    <a:pt x="350" y="328"/>
                    <a:pt x="345" y="322"/>
                    <a:pt x="343" y="318"/>
                  </a:cubicBezTo>
                  <a:lnTo>
                    <a:pt x="324" y="276"/>
                  </a:lnTo>
                  <a:cubicBezTo>
                    <a:pt x="337" y="267"/>
                    <a:pt x="347" y="248"/>
                    <a:pt x="355" y="227"/>
                  </a:cubicBezTo>
                  <a:cubicBezTo>
                    <a:pt x="362" y="206"/>
                    <a:pt x="367" y="183"/>
                    <a:pt x="367" y="167"/>
                  </a:cubicBezTo>
                  <a:lnTo>
                    <a:pt x="367" y="100"/>
                  </a:lnTo>
                  <a:cubicBezTo>
                    <a:pt x="367" y="45"/>
                    <a:pt x="322" y="0"/>
                    <a:pt x="267" y="0"/>
                  </a:cubicBezTo>
                  <a:cubicBezTo>
                    <a:pt x="212" y="0"/>
                    <a:pt x="167" y="45"/>
                    <a:pt x="167" y="100"/>
                  </a:cubicBezTo>
                  <a:lnTo>
                    <a:pt x="167" y="167"/>
                  </a:lnTo>
                  <a:cubicBezTo>
                    <a:pt x="167" y="200"/>
                    <a:pt x="183" y="259"/>
                    <a:pt x="208" y="277"/>
                  </a:cubicBezTo>
                  <a:lnTo>
                    <a:pt x="190" y="318"/>
                  </a:lnTo>
                  <a:cubicBezTo>
                    <a:pt x="188" y="322"/>
                    <a:pt x="183" y="328"/>
                    <a:pt x="179" y="331"/>
                  </a:cubicBezTo>
                  <a:lnTo>
                    <a:pt x="25" y="420"/>
                  </a:lnTo>
                  <a:cubicBezTo>
                    <a:pt x="21" y="422"/>
                    <a:pt x="17" y="428"/>
                    <a:pt x="16" y="433"/>
                  </a:cubicBezTo>
                  <a:lnTo>
                    <a:pt x="16" y="433"/>
                  </a:lnTo>
                  <a:lnTo>
                    <a:pt x="0" y="533"/>
                  </a:lnTo>
                  <a:lnTo>
                    <a:pt x="533" y="533"/>
                  </a:lnTo>
                  <a:lnTo>
                    <a:pt x="517" y="433"/>
                  </a:lnTo>
                  <a:lnTo>
                    <a:pt x="517" y="433"/>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grpSp>
      <p:sp>
        <p:nvSpPr>
          <p:cNvPr id="42" name="TextBox 41"/>
          <p:cNvSpPr txBox="1"/>
          <p:nvPr/>
        </p:nvSpPr>
        <p:spPr>
          <a:xfrm>
            <a:off x="2654260"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Syntax</a:t>
            </a:r>
            <a:br>
              <a:rPr lang="en-US" sz="1200" dirty="0">
                <a:solidFill>
                  <a:srgbClr val="FFFFFF"/>
                </a:solidFill>
              </a:rPr>
            </a:br>
            <a:r>
              <a:rPr lang="en-US" sz="1200" dirty="0">
                <a:solidFill>
                  <a:srgbClr val="FFFFFF"/>
                </a:solidFill>
              </a:rPr>
              <a:t>format changes</a:t>
            </a:r>
          </a:p>
        </p:txBody>
      </p:sp>
      <p:sp>
        <p:nvSpPr>
          <p:cNvPr id="43" name="TextBox 42"/>
          <p:cNvSpPr txBox="1"/>
          <p:nvPr/>
        </p:nvSpPr>
        <p:spPr>
          <a:xfrm>
            <a:off x="3895543"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No Structured output</a:t>
            </a:r>
          </a:p>
        </p:txBody>
      </p:sp>
      <p:sp>
        <p:nvSpPr>
          <p:cNvPr id="44" name="TextBox 43"/>
          <p:cNvSpPr txBox="1"/>
          <p:nvPr/>
        </p:nvSpPr>
        <p:spPr>
          <a:xfrm>
            <a:off x="5136826"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No Error Reporting</a:t>
            </a:r>
          </a:p>
        </p:txBody>
      </p:sp>
      <p:sp>
        <p:nvSpPr>
          <p:cNvPr id="45" name="TextBox 44"/>
          <p:cNvSpPr txBox="1"/>
          <p:nvPr/>
        </p:nvSpPr>
        <p:spPr>
          <a:xfrm>
            <a:off x="6378112"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No Transaction</a:t>
            </a:r>
          </a:p>
          <a:p>
            <a:pPr defTabSz="456265"/>
            <a:r>
              <a:rPr lang="en-US" sz="1200" dirty="0">
                <a:solidFill>
                  <a:srgbClr val="FFFFFF"/>
                </a:solidFill>
              </a:rPr>
              <a:t>management</a:t>
            </a:r>
          </a:p>
        </p:txBody>
      </p:sp>
      <p:pic>
        <p:nvPicPr>
          <p:cNvPr id="46" name="Picture 4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2498" y="3098731"/>
            <a:ext cx="1138631" cy="1138631"/>
          </a:xfrm>
          <a:prstGeom prst="rect">
            <a:avLst/>
          </a:prstGeom>
        </p:spPr>
      </p:pic>
      <p:sp>
        <p:nvSpPr>
          <p:cNvPr id="2" name="Footer Placeholder 1"/>
          <p:cNvSpPr>
            <a:spLocks noGrp="1"/>
          </p:cNvSpPr>
          <p:nvPr>
            <p:ph type="ftr" sz="quarter" idx="3"/>
          </p:nvPr>
        </p:nvSpPr>
        <p:spPr/>
        <p:txBody>
          <a:bodyPr/>
          <a:lstStyle/>
          <a:p>
            <a:pPr defTabSz="610744"/>
            <a:r>
              <a:rPr lang="en-US">
                <a:ea typeface="ＭＳ Ｐゴシック" charset="0"/>
              </a:rPr>
              <a:t>DEVNET-1002</a:t>
            </a:r>
            <a:endParaRPr lang="en-US" dirty="0">
              <a:ea typeface="ＭＳ Ｐゴシック" charset="0"/>
            </a:endParaRPr>
          </a:p>
        </p:txBody>
      </p:sp>
      <p:sp>
        <p:nvSpPr>
          <p:cNvPr id="3" name="Slide Number Placeholder 2"/>
          <p:cNvSpPr>
            <a:spLocks noGrp="1"/>
          </p:cNvSpPr>
          <p:nvPr>
            <p:ph type="sldNum" sz="quarter" idx="4"/>
          </p:nvPr>
        </p:nvSpPr>
        <p:spPr/>
        <p:txBody>
          <a:bodyPr/>
          <a:lstStyle/>
          <a:p>
            <a:pPr defTabSz="457200" fontAlgn="base">
              <a:spcBef>
                <a:spcPct val="0"/>
              </a:spcBef>
              <a:spcAft>
                <a:spcPct val="0"/>
              </a:spcAft>
            </a:pPr>
            <a:fld id="{96A97DD0-5BE7-4856-A2A9-C42C6688E607}" type="slidenum">
              <a:rPr lang="en-GB" smtClean="0"/>
              <a:pPr defTabSz="457200" fontAlgn="base">
                <a:spcBef>
                  <a:spcPct val="0"/>
                </a:spcBef>
                <a:spcAft>
                  <a:spcPct val="0"/>
                </a:spcAft>
              </a:pPr>
              <a:t>15</a:t>
            </a:fld>
            <a:endParaRPr lang="en-GB" dirty="0"/>
          </a:p>
        </p:txBody>
      </p:sp>
    </p:spTree>
    <p:extLst>
      <p:ext uri="{BB962C8B-B14F-4D97-AF65-F5344CB8AC3E}">
        <p14:creationId xmlns:p14="http://schemas.microsoft.com/office/powerpoint/2010/main" val="47613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2" grpId="0" animBg="1"/>
      <p:bldP spid="43" grpId="0" animBg="1"/>
      <p:bldP spid="44" grpId="0" animBg="1"/>
      <p:bldP spid="4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Alternatives to CLI automation?</a:t>
            </a:r>
          </a:p>
        </p:txBody>
      </p:sp>
      <p:sp>
        <p:nvSpPr>
          <p:cNvPr id="3" name="Slide Number Placeholder 2"/>
          <p:cNvSpPr>
            <a:spLocks noGrp="1"/>
          </p:cNvSpPr>
          <p:nvPr>
            <p:ph type="sldNum" sz="quarter" idx="4"/>
          </p:nvPr>
        </p:nvSpPr>
        <p:spPr/>
        <p:txBody>
          <a:bodyPr/>
          <a:lstStyle/>
          <a:p>
            <a:fld id="{96A97DD0-5BE7-4856-A2A9-C42C6688E607}" type="slidenum">
              <a:rPr lang="en-US" smtClean="0"/>
              <a:pPr/>
              <a:t>16</a:t>
            </a:fld>
            <a:endParaRPr lang="en-US" dirty="0"/>
          </a:p>
        </p:txBody>
      </p:sp>
      <p:sp>
        <p:nvSpPr>
          <p:cNvPr id="4" name="Footer Placeholder 3"/>
          <p:cNvSpPr>
            <a:spLocks noGrp="1"/>
          </p:cNvSpPr>
          <p:nvPr>
            <p:ph type="ftr" sz="quarter" idx="3"/>
          </p:nvPr>
        </p:nvSpPr>
        <p:spPr/>
        <p:txBody>
          <a:bodyPr/>
          <a:lstStyle/>
          <a:p>
            <a:r>
              <a:rPr lang="en-US"/>
              <a:t>DEVNET-1002</a:t>
            </a:r>
            <a:endParaRPr lang="en-US" dirty="0"/>
          </a:p>
        </p:txBody>
      </p:sp>
    </p:spTree>
    <p:extLst>
      <p:ext uri="{BB962C8B-B14F-4D97-AF65-F5344CB8AC3E}">
        <p14:creationId xmlns:p14="http://schemas.microsoft.com/office/powerpoint/2010/main" val="66145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0"/>
          <p:cNvSpPr txBox="1">
            <a:spLocks/>
          </p:cNvSpPr>
          <p:nvPr/>
        </p:nvSpPr>
        <p:spPr>
          <a:xfrm>
            <a:off x="517370" y="1669964"/>
            <a:ext cx="5466659" cy="2880323"/>
          </a:xfrm>
          <a:prstGeom prst="rect">
            <a:avLst/>
          </a:prstGeom>
        </p:spPr>
        <p:txBody>
          <a:bodyPr>
            <a:noAutofit/>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000" dirty="0"/>
              <a:t>Programming Building block </a:t>
            </a:r>
          </a:p>
          <a:p>
            <a:r>
              <a:rPr lang="en-US" sz="2000" dirty="0"/>
              <a:t>APIs can have various </a:t>
            </a:r>
            <a:r>
              <a:rPr lang="en-US" sz="2000" b="1" dirty="0">
                <a:solidFill>
                  <a:srgbClr val="0070C0"/>
                </a:solidFill>
              </a:rPr>
              <a:t>Properties</a:t>
            </a:r>
          </a:p>
          <a:p>
            <a:pPr lvl="1"/>
            <a:r>
              <a:rPr lang="en-US" sz="1100" b="1" dirty="0"/>
              <a:t>Transport</a:t>
            </a:r>
            <a:r>
              <a:rPr lang="en-US" sz="1100" dirty="0"/>
              <a:t> (SSH, HTTP)</a:t>
            </a:r>
          </a:p>
          <a:p>
            <a:pPr lvl="1"/>
            <a:r>
              <a:rPr lang="en-US" sz="1100" b="1" dirty="0"/>
              <a:t>Encoding</a:t>
            </a:r>
            <a:r>
              <a:rPr lang="en-US" sz="1100" dirty="0"/>
              <a:t> (XML, JSON, </a:t>
            </a:r>
            <a:r>
              <a:rPr lang="en-US" sz="1100" dirty="0" err="1"/>
              <a:t>ProtoBuffer</a:t>
            </a:r>
            <a:r>
              <a:rPr lang="en-US" sz="1100" dirty="0"/>
              <a:t>)</a:t>
            </a:r>
          </a:p>
          <a:p>
            <a:pPr lvl="1"/>
            <a:r>
              <a:rPr lang="en-US" sz="1100" b="1" dirty="0"/>
              <a:t>Data structure </a:t>
            </a:r>
            <a:r>
              <a:rPr lang="en-US" sz="1100" dirty="0"/>
              <a:t>(Data Models)</a:t>
            </a:r>
          </a:p>
          <a:p>
            <a:r>
              <a:rPr lang="en-US" sz="2000" dirty="0"/>
              <a:t>Some </a:t>
            </a:r>
            <a:r>
              <a:rPr lang="en-US" sz="2000" b="1" dirty="0">
                <a:solidFill>
                  <a:srgbClr val="0070C0"/>
                </a:solidFill>
              </a:rPr>
              <a:t>Examples</a:t>
            </a:r>
            <a:r>
              <a:rPr lang="en-US" sz="2000" dirty="0">
                <a:solidFill>
                  <a:srgbClr val="0070C0"/>
                </a:solidFill>
              </a:rPr>
              <a:t> </a:t>
            </a:r>
            <a:r>
              <a:rPr lang="en-US" sz="2000" dirty="0"/>
              <a:t>of APIs </a:t>
            </a:r>
          </a:p>
          <a:p>
            <a:pPr lvl="1"/>
            <a:r>
              <a:rPr lang="en-US" sz="1100" dirty="0"/>
              <a:t>The Twitter API</a:t>
            </a:r>
          </a:p>
          <a:p>
            <a:pPr lvl="1"/>
            <a:r>
              <a:rPr lang="en-US" sz="1100" dirty="0"/>
              <a:t>The Java API</a:t>
            </a: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06579" y="1879501"/>
            <a:ext cx="2874483" cy="1913329"/>
          </a:xfrm>
          <a:prstGeom prst="rect">
            <a:avLst/>
          </a:prstGeom>
        </p:spPr>
      </p:pic>
      <p:sp>
        <p:nvSpPr>
          <p:cNvPr id="10" name="Rectangle 9"/>
          <p:cNvSpPr/>
          <p:nvPr/>
        </p:nvSpPr>
        <p:spPr>
          <a:xfrm>
            <a:off x="354685" y="938509"/>
            <a:ext cx="7821782" cy="461537"/>
          </a:xfrm>
          <a:prstGeom prst="rect">
            <a:avLst/>
          </a:prstGeom>
        </p:spPr>
        <p:txBody>
          <a:bodyPr wrap="square">
            <a:spAutoFit/>
          </a:bodyPr>
          <a:lstStyle/>
          <a:p>
            <a:pPr algn="ctr"/>
            <a:r>
              <a:rPr lang="en-US" sz="2399" i="1" dirty="0">
                <a:solidFill>
                  <a:srgbClr val="676767"/>
                </a:solidFill>
                <a:cs typeface="CiscoSans"/>
              </a:rPr>
              <a:t>“A </a:t>
            </a:r>
            <a:r>
              <a:rPr lang="en-US" sz="2399" b="1" i="1" dirty="0">
                <a:solidFill>
                  <a:srgbClr val="0070C0"/>
                </a:solidFill>
                <a:cs typeface="CiscoSans"/>
              </a:rPr>
              <a:t>set of Function Calls </a:t>
            </a:r>
            <a:r>
              <a:rPr lang="en-US" sz="2399" i="1" dirty="0">
                <a:solidFill>
                  <a:srgbClr val="676767"/>
                </a:solidFill>
                <a:cs typeface="CiscoSans"/>
              </a:rPr>
              <a:t>that allow talking to a system”</a:t>
            </a:r>
          </a:p>
        </p:txBody>
      </p:sp>
      <p:sp>
        <p:nvSpPr>
          <p:cNvPr id="15" name="TextBox 14"/>
          <p:cNvSpPr txBox="1"/>
          <p:nvPr/>
        </p:nvSpPr>
        <p:spPr>
          <a:xfrm>
            <a:off x="381388" y="269248"/>
            <a:ext cx="8548985" cy="453572"/>
          </a:xfrm>
          <a:prstGeom prst="rect">
            <a:avLst/>
          </a:prstGeom>
          <a:noFill/>
        </p:spPr>
        <p:txBody>
          <a:bodyPr wrap="square" lIns="68565" tIns="34283" rIns="68565" bIns="34283" rtlCol="0">
            <a:spAutoFit/>
          </a:bodyPr>
          <a:lstStyle/>
          <a:p>
            <a:pPr>
              <a:lnSpc>
                <a:spcPct val="90000"/>
              </a:lnSpc>
              <a:spcBef>
                <a:spcPts val="450"/>
              </a:spcBef>
            </a:pPr>
            <a:r>
              <a:rPr lang="en-US" sz="2775" dirty="0">
                <a:solidFill>
                  <a:srgbClr val="676767"/>
                </a:solidFill>
              </a:rPr>
              <a:t>APIs – Application Programming Interfaces</a:t>
            </a:r>
          </a:p>
        </p:txBody>
      </p:sp>
      <p:sp>
        <p:nvSpPr>
          <p:cNvPr id="1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1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17</a:t>
            </a:fld>
            <a:endParaRPr dirty="0"/>
          </a:p>
        </p:txBody>
      </p:sp>
    </p:spTree>
    <p:extLst>
      <p:ext uri="{BB962C8B-B14F-4D97-AF65-F5344CB8AC3E}">
        <p14:creationId xmlns:p14="http://schemas.microsoft.com/office/powerpoint/2010/main" val="33165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Open Programmable Interface</a:t>
            </a:r>
          </a:p>
        </p:txBody>
      </p:sp>
      <p:sp>
        <p:nvSpPr>
          <p:cNvPr id="4" name="Footer Placeholder 3"/>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5" name="Slide Number Placeholder 4"/>
          <p:cNvSpPr>
            <a:spLocks noGrp="1"/>
          </p:cNvSpPr>
          <p:nvPr>
            <p:ph type="sldNum" sz="quarter" idx="4"/>
          </p:nvPr>
        </p:nvSpPr>
        <p:spPr/>
        <p:txBody>
          <a:bodyPr/>
          <a:lstStyle/>
          <a:p>
            <a:pPr defTabSz="457200" fontAlgn="base">
              <a:spcBef>
                <a:spcPct val="0"/>
              </a:spcBef>
              <a:spcAft>
                <a:spcPct val="0"/>
              </a:spcAft>
            </a:pPr>
            <a:fld id="{96A97DD0-5BE7-4856-A2A9-C42C6688E607}" type="slidenum">
              <a:rPr lang="uk-UA" smtClean="0"/>
              <a:pPr defTabSz="457200" fontAlgn="base">
                <a:spcBef>
                  <a:spcPct val="0"/>
                </a:spcBef>
                <a:spcAft>
                  <a:spcPct val="0"/>
                </a:spcAft>
              </a:pPr>
              <a:t>18</a:t>
            </a:fld>
            <a:endParaRPr lang="uk-UA" dirty="0"/>
          </a:p>
        </p:txBody>
      </p:sp>
      <p:sp>
        <p:nvSpPr>
          <p:cNvPr id="29" name="Freeform 24"/>
          <p:cNvSpPr>
            <a:spLocks noChangeAspect="1" noEditPoints="1"/>
          </p:cNvSpPr>
          <p:nvPr/>
        </p:nvSpPr>
        <p:spPr bwMode="auto">
          <a:xfrm>
            <a:off x="4575060" y="862475"/>
            <a:ext cx="1369700" cy="914400"/>
          </a:xfrm>
          <a:custGeom>
            <a:avLst/>
            <a:gdLst>
              <a:gd name="T0" fmla="*/ 666 w 800"/>
              <a:gd name="T1" fmla="*/ 383 h 533"/>
              <a:gd name="T2" fmla="*/ 133 w 800"/>
              <a:gd name="T3" fmla="*/ 383 h 533"/>
              <a:gd name="T4" fmla="*/ 133 w 800"/>
              <a:gd name="T5" fmla="*/ 67 h 533"/>
              <a:gd name="T6" fmla="*/ 666 w 800"/>
              <a:gd name="T7" fmla="*/ 67 h 533"/>
              <a:gd name="T8" fmla="*/ 666 w 800"/>
              <a:gd name="T9" fmla="*/ 383 h 533"/>
              <a:gd name="T10" fmla="*/ 794 w 800"/>
              <a:gd name="T11" fmla="*/ 457 h 533"/>
              <a:gd name="T12" fmla="*/ 733 w 800"/>
              <a:gd name="T13" fmla="*/ 399 h 533"/>
              <a:gd name="T14" fmla="*/ 733 w 800"/>
              <a:gd name="T15" fmla="*/ 33 h 533"/>
              <a:gd name="T16" fmla="*/ 700 w 800"/>
              <a:gd name="T17" fmla="*/ 0 h 533"/>
              <a:gd name="T18" fmla="*/ 100 w 800"/>
              <a:gd name="T19" fmla="*/ 0 h 533"/>
              <a:gd name="T20" fmla="*/ 66 w 800"/>
              <a:gd name="T21" fmla="*/ 33 h 533"/>
              <a:gd name="T22" fmla="*/ 66 w 800"/>
              <a:gd name="T23" fmla="*/ 399 h 533"/>
              <a:gd name="T24" fmla="*/ 6 w 800"/>
              <a:gd name="T25" fmla="*/ 457 h 533"/>
              <a:gd name="T26" fmla="*/ 0 w 800"/>
              <a:gd name="T27" fmla="*/ 472 h 533"/>
              <a:gd name="T28" fmla="*/ 0 w 800"/>
              <a:gd name="T29" fmla="*/ 517 h 533"/>
              <a:gd name="T30" fmla="*/ 16 w 800"/>
              <a:gd name="T31" fmla="*/ 533 h 533"/>
              <a:gd name="T32" fmla="*/ 783 w 800"/>
              <a:gd name="T33" fmla="*/ 533 h 533"/>
              <a:gd name="T34" fmla="*/ 800 w 800"/>
              <a:gd name="T35" fmla="*/ 517 h 533"/>
              <a:gd name="T36" fmla="*/ 800 w 800"/>
              <a:gd name="T37" fmla="*/ 472 h 533"/>
              <a:gd name="T38" fmla="*/ 794 w 800"/>
              <a:gd name="T39" fmla="*/ 45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0" h="533">
                <a:moveTo>
                  <a:pt x="666" y="383"/>
                </a:moveTo>
                <a:lnTo>
                  <a:pt x="133" y="383"/>
                </a:lnTo>
                <a:lnTo>
                  <a:pt x="133" y="67"/>
                </a:lnTo>
                <a:lnTo>
                  <a:pt x="666" y="67"/>
                </a:lnTo>
                <a:lnTo>
                  <a:pt x="666" y="383"/>
                </a:lnTo>
                <a:close/>
                <a:moveTo>
                  <a:pt x="794" y="457"/>
                </a:moveTo>
                <a:lnTo>
                  <a:pt x="733" y="399"/>
                </a:lnTo>
                <a:lnTo>
                  <a:pt x="733" y="33"/>
                </a:lnTo>
                <a:cubicBezTo>
                  <a:pt x="733" y="15"/>
                  <a:pt x="718" y="0"/>
                  <a:pt x="700" y="0"/>
                </a:cubicBezTo>
                <a:lnTo>
                  <a:pt x="100" y="0"/>
                </a:lnTo>
                <a:cubicBezTo>
                  <a:pt x="81" y="0"/>
                  <a:pt x="66" y="15"/>
                  <a:pt x="66" y="33"/>
                </a:cubicBezTo>
                <a:lnTo>
                  <a:pt x="66" y="399"/>
                </a:lnTo>
                <a:lnTo>
                  <a:pt x="6" y="457"/>
                </a:lnTo>
                <a:cubicBezTo>
                  <a:pt x="2" y="461"/>
                  <a:pt x="0" y="467"/>
                  <a:pt x="0" y="472"/>
                </a:cubicBezTo>
                <a:lnTo>
                  <a:pt x="0" y="517"/>
                </a:lnTo>
                <a:cubicBezTo>
                  <a:pt x="0" y="526"/>
                  <a:pt x="7" y="533"/>
                  <a:pt x="16" y="533"/>
                </a:cubicBezTo>
                <a:lnTo>
                  <a:pt x="783" y="533"/>
                </a:lnTo>
                <a:cubicBezTo>
                  <a:pt x="792" y="533"/>
                  <a:pt x="800" y="526"/>
                  <a:pt x="800" y="517"/>
                </a:cubicBezTo>
                <a:lnTo>
                  <a:pt x="800" y="472"/>
                </a:lnTo>
                <a:cubicBezTo>
                  <a:pt x="800" y="467"/>
                  <a:pt x="797" y="461"/>
                  <a:pt x="794" y="457"/>
                </a:cubicBezTo>
              </a:path>
            </a:pathLst>
          </a:custGeom>
          <a:solidFill>
            <a:srgbClr val="39393B"/>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Rounded Rectangle 29"/>
          <p:cNvSpPr/>
          <p:nvPr/>
        </p:nvSpPr>
        <p:spPr>
          <a:xfrm>
            <a:off x="1195296" y="2698196"/>
            <a:ext cx="6830430" cy="2195080"/>
          </a:xfrm>
          <a:prstGeom prst="roundRect">
            <a:avLst/>
          </a:prstGeom>
          <a:solidFill>
            <a:schemeClr val="accent2">
              <a:lumMod val="60000"/>
              <a:lumOff val="40000"/>
            </a:schemeClr>
          </a:solidFill>
          <a:ln w="25400" cap="flat" cmpd="sng" algn="ctr">
            <a:noFill/>
            <a:prstDash val="solid"/>
          </a:ln>
          <a:effectLst/>
        </p:spPr>
        <p:txBody>
          <a:bodyPr rtlCol="0" anchor="b" anchorCtr="0"/>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smtClean="0">
              <a:ln>
                <a:solidFill>
                  <a:srgbClr val="9E9EA2">
                    <a:lumMod val="75000"/>
                  </a:srgbClr>
                </a:solidFill>
              </a:ln>
              <a:solidFill>
                <a:srgbClr val="9E9EA2">
                  <a:lumMod val="75000"/>
                </a:srgbClr>
              </a:solidFill>
              <a:effectLst/>
              <a:uLnTx/>
              <a:uFillTx/>
              <a:latin typeface="Arial"/>
              <a:ea typeface=""/>
              <a:cs typeface=""/>
            </a:endParaRPr>
          </a:p>
        </p:txBody>
      </p:sp>
      <p:pic>
        <p:nvPicPr>
          <p:cNvPr id="31" name="Picture 30" descr="Device724543.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rot="10800000" flipH="1" flipV="1">
            <a:off x="2907543" y="4466512"/>
            <a:ext cx="3687192" cy="385494"/>
          </a:xfrm>
          <a:prstGeom prst="rect">
            <a:avLst/>
          </a:prstGeom>
        </p:spPr>
      </p:pic>
      <p:graphicFrame>
        <p:nvGraphicFramePr>
          <p:cNvPr id="32" name="Diagram 31"/>
          <p:cNvGraphicFramePr/>
          <p:nvPr>
            <p:extLst/>
          </p:nvPr>
        </p:nvGraphicFramePr>
        <p:xfrm>
          <a:off x="2830800" y="3681548"/>
          <a:ext cx="3851763" cy="771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3" name="Group 32"/>
          <p:cNvGrpSpPr/>
          <p:nvPr/>
        </p:nvGrpSpPr>
        <p:grpSpPr>
          <a:xfrm>
            <a:off x="4380568" y="1759534"/>
            <a:ext cx="2709518" cy="939984"/>
            <a:chOff x="4380568" y="1759534"/>
            <a:chExt cx="2709518" cy="939984"/>
          </a:xfrm>
        </p:grpSpPr>
        <p:cxnSp>
          <p:nvCxnSpPr>
            <p:cNvPr id="34" name="Straight Arrow Connector 33"/>
            <p:cNvCxnSpPr/>
            <p:nvPr/>
          </p:nvCxnSpPr>
          <p:spPr>
            <a:xfrm>
              <a:off x="5249864" y="1818985"/>
              <a:ext cx="11289" cy="880533"/>
            </a:xfrm>
            <a:prstGeom prst="straightConnector1">
              <a:avLst/>
            </a:prstGeom>
            <a:noFill/>
            <a:ln w="38100" cap="flat" cmpd="sng" algn="ctr">
              <a:solidFill>
                <a:srgbClr val="9E9EA2">
                  <a:lumMod val="75000"/>
                </a:srgbClr>
              </a:solidFill>
              <a:prstDash val="solid"/>
              <a:headEnd type="triangle"/>
              <a:tailEnd type="triangle"/>
            </a:ln>
            <a:effectLst/>
          </p:spPr>
        </p:cxnSp>
        <p:sp>
          <p:nvSpPr>
            <p:cNvPr id="35" name="Rectangle 34"/>
            <p:cNvSpPr/>
            <p:nvPr/>
          </p:nvSpPr>
          <p:spPr>
            <a:xfrm>
              <a:off x="5780112" y="1759534"/>
              <a:ext cx="1309974" cy="830997"/>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1" u="none" strike="noStrike" kern="0" cap="none" spc="0" normalizeH="0" baseline="0" noProof="0" dirty="0" smtClean="0">
                  <a:ln>
                    <a:noFill/>
                  </a:ln>
                  <a:solidFill>
                    <a:srgbClr val="9E9EA2">
                      <a:lumMod val="75000"/>
                    </a:srgbClr>
                  </a:solidFill>
                  <a:effectLst/>
                  <a:uLnTx/>
                  <a:uFillTx/>
                  <a:latin typeface="Arial"/>
                  <a:cs typeface="CiscoSans ExtraLight"/>
                </a:rPr>
                <a:t>NETCONF</a:t>
              </a:r>
              <a:br>
                <a:rPr kumimoji="0" lang="en-US" sz="1600" b="1" i="1" u="none" strike="noStrike" kern="0" cap="none" spc="0" normalizeH="0" baseline="0" noProof="0" dirty="0" smtClean="0">
                  <a:ln>
                    <a:noFill/>
                  </a:ln>
                  <a:solidFill>
                    <a:srgbClr val="9E9EA2">
                      <a:lumMod val="75000"/>
                    </a:srgbClr>
                  </a:solidFill>
                  <a:effectLst/>
                  <a:uLnTx/>
                  <a:uFillTx/>
                  <a:latin typeface="Arial"/>
                  <a:cs typeface="CiscoSans ExtraLight"/>
                </a:rPr>
              </a:br>
              <a:r>
                <a:rPr kumimoji="0" lang="en-US" sz="1600" b="1" i="1" u="none" strike="noStrike" kern="0" cap="none" spc="0" normalizeH="0" baseline="0" noProof="0" dirty="0" smtClean="0">
                  <a:ln>
                    <a:noFill/>
                  </a:ln>
                  <a:solidFill>
                    <a:srgbClr val="9E9EA2">
                      <a:lumMod val="75000"/>
                    </a:srgbClr>
                  </a:solidFill>
                  <a:effectLst/>
                  <a:uLnTx/>
                  <a:uFillTx/>
                  <a:latin typeface="Arial"/>
                  <a:cs typeface="CiscoSans ExtraLight"/>
                </a:rPr>
                <a:t>RESTCONF</a:t>
              </a:r>
              <a:br>
                <a:rPr kumimoji="0" lang="en-US" sz="1600" b="1" i="1" u="none" strike="noStrike" kern="0" cap="none" spc="0" normalizeH="0" baseline="0" noProof="0" dirty="0" smtClean="0">
                  <a:ln>
                    <a:noFill/>
                  </a:ln>
                  <a:solidFill>
                    <a:srgbClr val="9E9EA2">
                      <a:lumMod val="75000"/>
                    </a:srgbClr>
                  </a:solidFill>
                  <a:effectLst/>
                  <a:uLnTx/>
                  <a:uFillTx/>
                  <a:latin typeface="Arial"/>
                  <a:cs typeface="CiscoSans ExtraLight"/>
                </a:rPr>
              </a:br>
              <a:r>
                <a:rPr kumimoji="0" lang="en-US" sz="1600" b="1" i="1" u="none" strike="noStrike" kern="0" cap="none" spc="0" normalizeH="0" baseline="0" noProof="0" dirty="0" err="1" smtClean="0">
                  <a:ln>
                    <a:noFill/>
                  </a:ln>
                  <a:solidFill>
                    <a:srgbClr val="9E9EA2">
                      <a:lumMod val="75000"/>
                    </a:srgbClr>
                  </a:solidFill>
                  <a:effectLst/>
                  <a:uLnTx/>
                  <a:uFillTx/>
                  <a:latin typeface="Arial"/>
                  <a:cs typeface="CiscoSans ExtraLight"/>
                </a:rPr>
                <a:t>gRPC</a:t>
              </a:r>
              <a:endParaRPr kumimoji="0" lang="en-US" sz="1600" b="1" i="0" u="none" strike="noStrike" kern="0" cap="none" spc="0" normalizeH="0" baseline="0" noProof="0" dirty="0" smtClean="0">
                <a:ln>
                  <a:noFill/>
                </a:ln>
                <a:solidFill>
                  <a:srgbClr val="9E9EA2">
                    <a:lumMod val="75000"/>
                  </a:srgbClr>
                </a:solidFill>
                <a:effectLst/>
                <a:uLnTx/>
                <a:uFillTx/>
                <a:ea typeface="ＭＳ Ｐゴシック" pitchFamily="34" charset="-128"/>
                <a:cs typeface=""/>
              </a:endParaRPr>
            </a:p>
          </p:txBody>
        </p:sp>
        <p:cxnSp>
          <p:nvCxnSpPr>
            <p:cNvPr id="36" name="Straight Arrow Connector 35"/>
            <p:cNvCxnSpPr/>
            <p:nvPr/>
          </p:nvCxnSpPr>
          <p:spPr>
            <a:xfrm flipH="1">
              <a:off x="4380568" y="1813835"/>
              <a:ext cx="874940" cy="881182"/>
            </a:xfrm>
            <a:prstGeom prst="straightConnector1">
              <a:avLst/>
            </a:prstGeom>
            <a:noFill/>
            <a:ln w="38100" cap="flat" cmpd="sng" algn="ctr">
              <a:solidFill>
                <a:srgbClr val="9E9EA2">
                  <a:lumMod val="75000"/>
                </a:srgbClr>
              </a:solidFill>
              <a:prstDash val="solid"/>
              <a:headEnd type="triangle"/>
              <a:tailEnd type="triangle"/>
            </a:ln>
            <a:effectLst/>
          </p:spPr>
        </p:cxnSp>
        <p:cxnSp>
          <p:nvCxnSpPr>
            <p:cNvPr id="37" name="Straight Arrow Connector 36"/>
            <p:cNvCxnSpPr/>
            <p:nvPr/>
          </p:nvCxnSpPr>
          <p:spPr>
            <a:xfrm>
              <a:off x="5255508" y="1790224"/>
              <a:ext cx="869296" cy="895238"/>
            </a:xfrm>
            <a:prstGeom prst="straightConnector1">
              <a:avLst/>
            </a:prstGeom>
            <a:noFill/>
            <a:ln w="38100" cap="flat" cmpd="sng" algn="ctr">
              <a:solidFill>
                <a:srgbClr val="9E9EA2">
                  <a:lumMod val="75000"/>
                </a:srgbClr>
              </a:solidFill>
              <a:prstDash val="solid"/>
              <a:headEnd type="triangle"/>
              <a:tailEnd type="triangle"/>
            </a:ln>
            <a:effectLst/>
          </p:spPr>
        </p:cxnSp>
      </p:grpSp>
      <p:grpSp>
        <p:nvGrpSpPr>
          <p:cNvPr id="38" name="Group 37"/>
          <p:cNvGrpSpPr/>
          <p:nvPr/>
        </p:nvGrpSpPr>
        <p:grpSpPr>
          <a:xfrm>
            <a:off x="2839380" y="2692681"/>
            <a:ext cx="899824" cy="924066"/>
            <a:chOff x="956" y="0"/>
            <a:chExt cx="2800833" cy="466800"/>
          </a:xfrm>
        </p:grpSpPr>
        <p:sp>
          <p:nvSpPr>
            <p:cNvPr id="39" name="Rounded Rectangle 38"/>
            <p:cNvSpPr/>
            <p:nvPr/>
          </p:nvSpPr>
          <p:spPr>
            <a:xfrm>
              <a:off x="956" y="0"/>
              <a:ext cx="2800833" cy="466800"/>
            </a:xfrm>
            <a:prstGeom prst="roundRect">
              <a:avLst>
                <a:gd name="adj" fmla="val 10000"/>
              </a:avLst>
            </a:prstGeom>
            <a:solidFill>
              <a:schemeClr val="bg2">
                <a:lumMod val="65000"/>
              </a:schemeClr>
            </a:solidFill>
            <a:ln w="9525" cap="flat" cmpd="sng" algn="ctr">
              <a:noFill/>
              <a:prstDash val="solid"/>
            </a:ln>
            <a:effectLst>
              <a:outerShdw blurRad="40000" dist="20000" dir="54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sp>
        <p:sp>
          <p:nvSpPr>
            <p:cNvPr id="40" name="Rounded Rectangle 4"/>
            <p:cNvSpPr/>
            <p:nvPr/>
          </p:nvSpPr>
          <p:spPr>
            <a:xfrm>
              <a:off x="14628" y="13672"/>
              <a:ext cx="2773489" cy="43945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rgbClr val="FFFFFF"/>
                  </a:solidFill>
                  <a:latin typeface="Arial"/>
                  <a:ea typeface="Apple LiGothic Medium"/>
                  <a:cs typeface="Apple LiGothic Medium"/>
                </a:rPr>
                <a:t>CLI</a:t>
              </a:r>
            </a:p>
            <a:p>
              <a:pPr lvl="0" algn="ctr" defTabSz="622300">
                <a:lnSpc>
                  <a:spcPct val="90000"/>
                </a:lnSpc>
                <a:spcBef>
                  <a:spcPct val="0"/>
                </a:spcBef>
                <a:spcAft>
                  <a:spcPct val="35000"/>
                </a:spcAft>
              </a:pPr>
              <a:r>
                <a:rPr lang="en-US" sz="1400" dirty="0" smtClean="0">
                  <a:solidFill>
                    <a:srgbClr val="FFFFFF"/>
                  </a:solidFill>
                  <a:latin typeface="Arial"/>
                  <a:ea typeface="Apple LiGothic Medium"/>
                  <a:cs typeface="Apple LiGothic Medium"/>
                </a:rPr>
                <a:t>Parser</a:t>
              </a:r>
              <a:endParaRPr lang="en-US" sz="1400" kern="1200" dirty="0">
                <a:solidFill>
                  <a:srgbClr val="FFFFFF"/>
                </a:solidFill>
                <a:latin typeface="Arial"/>
                <a:ea typeface="Apple LiGothic Medium"/>
                <a:cs typeface="Apple LiGothic Medium"/>
              </a:endParaRPr>
            </a:p>
          </p:txBody>
        </p:sp>
      </p:grpSp>
      <p:grpSp>
        <p:nvGrpSpPr>
          <p:cNvPr id="42" name="Group 41"/>
          <p:cNvGrpSpPr/>
          <p:nvPr/>
        </p:nvGrpSpPr>
        <p:grpSpPr>
          <a:xfrm>
            <a:off x="3767324" y="2573037"/>
            <a:ext cx="4084059" cy="685622"/>
            <a:chOff x="3767324" y="2573037"/>
            <a:chExt cx="4084059" cy="685622"/>
          </a:xfrm>
        </p:grpSpPr>
        <p:graphicFrame>
          <p:nvGraphicFramePr>
            <p:cNvPr id="43" name="Diagram 42"/>
            <p:cNvGraphicFramePr/>
            <p:nvPr>
              <p:extLst/>
            </p:nvPr>
          </p:nvGraphicFramePr>
          <p:xfrm>
            <a:off x="3886868" y="2573037"/>
            <a:ext cx="2958777" cy="68562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4" name="TextBox 43"/>
            <p:cNvSpPr txBox="1"/>
            <p:nvPr/>
          </p:nvSpPr>
          <p:spPr>
            <a:xfrm>
              <a:off x="6772001" y="2745580"/>
              <a:ext cx="1079382" cy="313932"/>
            </a:xfrm>
            <a:prstGeom prst="rect">
              <a:avLst/>
            </a:prstGeom>
            <a:noFill/>
          </p:spPr>
          <p:txBody>
            <a:bodyPr wrap="square" rtlCol="0">
              <a:spAutoFit/>
            </a:bodyPr>
            <a:lstStyle/>
            <a:p>
              <a:pPr algn="ctr">
                <a:lnSpc>
                  <a:spcPct val="90000"/>
                </a:lnSpc>
                <a:spcBef>
                  <a:spcPts val="800"/>
                </a:spcBef>
              </a:pPr>
              <a:r>
                <a:rPr lang="en-US" sz="1600" dirty="0" smtClean="0">
                  <a:solidFill>
                    <a:srgbClr val="F26122"/>
                  </a:solidFill>
                  <a:cs typeface="Apple LiGothic Medium"/>
                </a:rPr>
                <a:t>Protocols</a:t>
              </a:r>
              <a:endParaRPr lang="en-US" sz="1600" dirty="0">
                <a:solidFill>
                  <a:srgbClr val="F26122"/>
                </a:solidFill>
                <a:cs typeface="Apple LiGothic Medium"/>
              </a:endParaRPr>
            </a:p>
          </p:txBody>
        </p:sp>
        <p:sp>
          <p:nvSpPr>
            <p:cNvPr id="45" name="Rounded Rectangle 44"/>
            <p:cNvSpPr/>
            <p:nvPr/>
          </p:nvSpPr>
          <p:spPr bwMode="auto">
            <a:xfrm>
              <a:off x="3767324" y="2625958"/>
              <a:ext cx="3097993" cy="493717"/>
            </a:xfrm>
            <a:prstGeom prst="roundRect">
              <a:avLst/>
            </a:prstGeom>
            <a:noFill/>
            <a:ln w="12700" cap="flat">
              <a:solidFill>
                <a:srgbClr val="F26122"/>
              </a:solidFill>
              <a:miter lim="800000"/>
              <a:headEnd type="none" w="med" len="med"/>
              <a:tailEnd type="none" w="med" len="med"/>
            </a:ln>
          </p:spPr>
          <p:txBody>
            <a:bodyPr lIns="121888" tIns="60944" rIns="121888" bIns="60944" rtlCol="0" anchor="ctr"/>
            <a:lstStyle/>
            <a:p>
              <a:pPr marL="0" marR="0" lvl="0" indent="0" algn="ctr" defTabSz="685629" eaLnBrk="1" fontAlgn="auto" latinLnBrk="0" hangingPunct="1">
                <a:lnSpc>
                  <a:spcPct val="100000"/>
                </a:lnSpc>
                <a:spcBef>
                  <a:spcPts val="0"/>
                </a:spcBef>
                <a:spcAft>
                  <a:spcPts val="0"/>
                </a:spcAft>
                <a:buClrTx/>
                <a:buSzTx/>
                <a:buFontTx/>
                <a:buNone/>
                <a:tabLst/>
                <a:defRPr/>
              </a:pPr>
              <a:endParaRPr kumimoji="0" lang="en-US" sz="1866" b="0" i="0" u="none" strike="noStrike" kern="0" cap="none" spc="0" normalizeH="0" baseline="0" noProof="0" dirty="0" err="1" smtClean="0">
                <a:ln>
                  <a:noFill/>
                </a:ln>
                <a:solidFill>
                  <a:srgbClr val="FFFFFF"/>
                </a:solidFill>
                <a:effectLst/>
                <a:uLnTx/>
                <a:uFillTx/>
                <a:ea typeface="Arial" pitchFamily="-107" charset="0"/>
                <a:cs typeface="Arial" pitchFamily="-107" charset="0"/>
                <a:sym typeface="Arial" pitchFamily="-107" charset="0"/>
              </a:endParaRPr>
            </a:p>
          </p:txBody>
        </p:sp>
      </p:grpSp>
      <p:grpSp>
        <p:nvGrpSpPr>
          <p:cNvPr id="46" name="Group 45"/>
          <p:cNvGrpSpPr/>
          <p:nvPr/>
        </p:nvGrpSpPr>
        <p:grpSpPr>
          <a:xfrm>
            <a:off x="3734811" y="3153959"/>
            <a:ext cx="3955994" cy="521063"/>
            <a:chOff x="3734811" y="3153959"/>
            <a:chExt cx="3955994" cy="521063"/>
          </a:xfrm>
        </p:grpSpPr>
        <p:grpSp>
          <p:nvGrpSpPr>
            <p:cNvPr id="47" name="Group 46"/>
            <p:cNvGrpSpPr/>
            <p:nvPr/>
          </p:nvGrpSpPr>
          <p:grpSpPr>
            <a:xfrm>
              <a:off x="3897147" y="3158048"/>
              <a:ext cx="2800833" cy="466800"/>
              <a:chOff x="956" y="0"/>
              <a:chExt cx="2800833" cy="466800"/>
            </a:xfrm>
          </p:grpSpPr>
          <p:sp>
            <p:nvSpPr>
              <p:cNvPr id="50" name="Rounded Rectangle 49"/>
              <p:cNvSpPr/>
              <p:nvPr/>
            </p:nvSpPr>
            <p:spPr>
              <a:xfrm>
                <a:off x="956" y="0"/>
                <a:ext cx="2800833" cy="466800"/>
              </a:xfrm>
              <a:prstGeom prst="roundRect">
                <a:avLst>
                  <a:gd name="adj" fmla="val 10000"/>
                </a:avLst>
              </a:prstGeom>
              <a:solidFill>
                <a:srgbClr val="F99D33"/>
              </a:solidFill>
              <a:ln w="9525" cap="flat" cmpd="sng" algn="ctr">
                <a:noFill/>
                <a:prstDash val="solid"/>
              </a:ln>
              <a:effectLst>
                <a:outerShdw blurRad="40000" dist="20000" dir="54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sp>
          <p:sp>
            <p:nvSpPr>
              <p:cNvPr id="51" name="Rounded Rectangle 4"/>
              <p:cNvSpPr/>
              <p:nvPr/>
            </p:nvSpPr>
            <p:spPr>
              <a:xfrm>
                <a:off x="14628" y="13672"/>
                <a:ext cx="2773489" cy="43945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rgbClr val="FFFFFF"/>
                    </a:solidFill>
                    <a:latin typeface="Arial"/>
                    <a:ea typeface="Apple LiGothic Medium"/>
                    <a:cs typeface="Apple LiGothic Medium"/>
                  </a:rPr>
                  <a:t>Data Model</a:t>
                </a:r>
                <a:endParaRPr lang="en-US" sz="1400" kern="1200" dirty="0">
                  <a:solidFill>
                    <a:srgbClr val="FFFFFF"/>
                  </a:solidFill>
                  <a:latin typeface="Arial"/>
                  <a:ea typeface="Apple LiGothic Medium"/>
                  <a:cs typeface="Apple LiGothic Medium"/>
                </a:endParaRPr>
              </a:p>
            </p:txBody>
          </p:sp>
        </p:grpSp>
        <p:sp>
          <p:nvSpPr>
            <p:cNvPr id="48" name="Rounded Rectangle 47"/>
            <p:cNvSpPr/>
            <p:nvPr/>
          </p:nvSpPr>
          <p:spPr bwMode="auto">
            <a:xfrm>
              <a:off x="3734811" y="3153959"/>
              <a:ext cx="3097993" cy="521063"/>
            </a:xfrm>
            <a:prstGeom prst="roundRect">
              <a:avLst/>
            </a:prstGeom>
            <a:noFill/>
            <a:ln w="12700" cap="flat">
              <a:solidFill>
                <a:srgbClr val="F26122"/>
              </a:solidFill>
              <a:miter lim="800000"/>
              <a:headEnd type="none" w="med" len="med"/>
              <a:tailEnd type="none" w="med" len="med"/>
            </a:ln>
          </p:spPr>
          <p:txBody>
            <a:bodyPr lIns="91416" tIns="45708" rIns="91416" bIns="45708" rtlCol="0" anchor="ctr"/>
            <a:lstStyle/>
            <a:p>
              <a:pPr marL="0" marR="0" lvl="0" indent="0" algn="ctr" defTabSz="514222"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srgbClr val="FFFFFF"/>
                </a:solidFill>
                <a:effectLst/>
                <a:uLnTx/>
                <a:uFillTx/>
                <a:ea typeface="Arial" pitchFamily="-107" charset="0"/>
                <a:cs typeface="Arial" pitchFamily="-107" charset="0"/>
                <a:sym typeface="Arial" pitchFamily="-107" charset="0"/>
              </a:endParaRPr>
            </a:p>
          </p:txBody>
        </p:sp>
        <p:sp>
          <p:nvSpPr>
            <p:cNvPr id="49" name="TextBox 48"/>
            <p:cNvSpPr txBox="1"/>
            <p:nvPr/>
          </p:nvSpPr>
          <p:spPr>
            <a:xfrm>
              <a:off x="6845702" y="3276560"/>
              <a:ext cx="845103" cy="313932"/>
            </a:xfrm>
            <a:prstGeom prst="rect">
              <a:avLst/>
            </a:prstGeom>
            <a:noFill/>
          </p:spPr>
          <p:txBody>
            <a:bodyPr wrap="none" rtlCol="0">
              <a:spAutoFit/>
            </a:bodyPr>
            <a:lstStyle/>
            <a:p>
              <a:pPr algn="ctr">
                <a:lnSpc>
                  <a:spcPct val="90000"/>
                </a:lnSpc>
                <a:spcBef>
                  <a:spcPts val="600"/>
                </a:spcBef>
              </a:pPr>
              <a:r>
                <a:rPr lang="en-US" sz="1600" dirty="0" smtClean="0">
                  <a:solidFill>
                    <a:srgbClr val="F26122"/>
                  </a:solidFill>
                  <a:cs typeface="Apple LiGothic Medium"/>
                </a:rPr>
                <a:t>Models</a:t>
              </a:r>
              <a:endParaRPr lang="en-US" sz="1600" dirty="0">
                <a:solidFill>
                  <a:srgbClr val="F26122"/>
                </a:solidFill>
                <a:cs typeface="Apple LiGothic Medium"/>
              </a:endParaRPr>
            </a:p>
          </p:txBody>
        </p:sp>
      </p:grpSp>
    </p:spTree>
    <p:extLst>
      <p:ext uri="{BB962C8B-B14F-4D97-AF65-F5344CB8AC3E}">
        <p14:creationId xmlns:p14="http://schemas.microsoft.com/office/powerpoint/2010/main" val="1953222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96347" y="111103"/>
            <a:ext cx="8341142" cy="731456"/>
          </a:xfrm>
        </p:spPr>
        <p:txBody>
          <a:bodyPr/>
          <a:lstStyle/>
          <a:p>
            <a:r>
              <a:rPr lang="en-US" dirty="0"/>
              <a:t>Encoding Formats</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76173" y="3813663"/>
            <a:ext cx="1168435" cy="397765"/>
          </a:xfrm>
          <a:prstGeom prst="rect">
            <a:avLst/>
          </a:prstGeom>
          <a:solidFill>
            <a:schemeClr val="tx1">
              <a:lumMod val="50000"/>
            </a:schemeClr>
          </a:solidFill>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30693" y="569156"/>
            <a:ext cx="1203622" cy="1104321"/>
          </a:xfrm>
          <a:prstGeom prst="rect">
            <a:avLst/>
          </a:prstGeom>
          <a:solidFill>
            <a:schemeClr val="bg1"/>
          </a:solidFill>
        </p:spPr>
      </p:pic>
      <p:sp>
        <p:nvSpPr>
          <p:cNvPr id="9" name="Rectangle 8"/>
          <p:cNvSpPr/>
          <p:nvPr/>
        </p:nvSpPr>
        <p:spPr>
          <a:xfrm>
            <a:off x="296347" y="1838522"/>
            <a:ext cx="6035873" cy="1492332"/>
          </a:xfrm>
          <a:prstGeom prst="rect">
            <a:avLst/>
          </a:prstGeom>
        </p:spPr>
        <p:txBody>
          <a:bodyPr wrap="square">
            <a:spAutoFit/>
          </a:bodyPr>
          <a:lstStyle/>
          <a:p>
            <a:pPr algn="ctr"/>
            <a:r>
              <a:rPr lang="en-US" sz="2399" i="1" dirty="0"/>
              <a:t>“XML, JSON, YAML are </a:t>
            </a:r>
            <a:r>
              <a:rPr lang="en-US" sz="2399" b="1" i="1" dirty="0">
                <a:solidFill>
                  <a:srgbClr val="0070C0"/>
                </a:solidFill>
                <a:latin typeface="ArialMT" charset="0"/>
              </a:rPr>
              <a:t>Text-file formats </a:t>
            </a:r>
            <a:r>
              <a:rPr lang="en-US" sz="2399" i="1" dirty="0"/>
              <a:t>used to </a:t>
            </a:r>
            <a:r>
              <a:rPr lang="en-US" sz="2399" b="1" i="1" dirty="0">
                <a:solidFill>
                  <a:srgbClr val="0070C0"/>
                </a:solidFill>
                <a:latin typeface="ArialMT" charset="0"/>
              </a:rPr>
              <a:t>store structured data </a:t>
            </a:r>
            <a:r>
              <a:rPr lang="en-US" sz="2399" i="1" dirty="0"/>
              <a:t>for embedded and Web applications</a:t>
            </a:r>
            <a:r>
              <a:rPr lang="en-US" sz="2399" dirty="0"/>
              <a:t>”</a:t>
            </a:r>
          </a:p>
          <a:p>
            <a:pPr marL="285608" indent="-285608" algn="ctr">
              <a:buFont typeface="Arial" charset="0"/>
              <a:buChar char="•"/>
            </a:pPr>
            <a:endParaRPr lang="en-US" sz="1900" dirty="0"/>
          </a:p>
        </p:txBody>
      </p:sp>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013034" y="1781022"/>
            <a:ext cx="1894709" cy="1591556"/>
          </a:xfrm>
          <a:prstGeom prst="rect">
            <a:avLst/>
          </a:prstGeom>
        </p:spPr>
      </p:pic>
      <p:sp>
        <p:nvSpPr>
          <p:cNvPr id="15"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16"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19</a:t>
            </a:fld>
            <a:endParaRPr dirty="0"/>
          </a:p>
        </p:txBody>
      </p:sp>
    </p:spTree>
    <p:extLst>
      <p:ext uri="{BB962C8B-B14F-4D97-AF65-F5344CB8AC3E}">
        <p14:creationId xmlns:p14="http://schemas.microsoft.com/office/powerpoint/2010/main" val="13340711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NetDevOps</a:t>
            </a:r>
            <a:r>
              <a:rPr lang="en-US" dirty="0"/>
              <a:t> for the Network Dude  </a:t>
            </a:r>
            <a:r>
              <a:rPr lang="en-US" sz="2800" dirty="0"/>
              <a:t>How to get started with API's, </a:t>
            </a:r>
            <a:r>
              <a:rPr lang="en-US" sz="2800" dirty="0" err="1"/>
              <a:t>Ansible</a:t>
            </a:r>
            <a:r>
              <a:rPr lang="en-US" sz="2800" dirty="0"/>
              <a:t> and Python</a:t>
            </a:r>
            <a:endParaRPr lang="en-US" dirty="0"/>
          </a:p>
        </p:txBody>
      </p:sp>
      <p:sp>
        <p:nvSpPr>
          <p:cNvPr id="25" name="Text Placeholder 24"/>
          <p:cNvSpPr>
            <a:spLocks noGrp="1"/>
          </p:cNvSpPr>
          <p:nvPr>
            <p:ph type="body" sz="quarter" idx="10"/>
          </p:nvPr>
        </p:nvSpPr>
        <p:spPr/>
        <p:txBody>
          <a:bodyPr/>
          <a:lstStyle/>
          <a:p>
            <a:r>
              <a:rPr lang="en-US" dirty="0"/>
              <a:t>François Caen, Systems Engineer</a:t>
            </a:r>
            <a:br>
              <a:rPr lang="en-US" dirty="0"/>
            </a:br>
            <a:r>
              <a:rPr lang="en-US" dirty="0"/>
              <a:t>Kevin </a:t>
            </a:r>
            <a:r>
              <a:rPr lang="en-US" dirty="0" err="1"/>
              <a:t>Kuhls</a:t>
            </a:r>
            <a:r>
              <a:rPr lang="en-US" dirty="0"/>
              <a:t>, Technical Leader - </a:t>
            </a:r>
            <a:r>
              <a:rPr lang="en-US" sz="1200" dirty="0"/>
              <a:t>@</a:t>
            </a:r>
            <a:r>
              <a:rPr lang="en-US" sz="1200" dirty="0" err="1"/>
              <a:t>sdn_dude</a:t>
            </a:r>
            <a:endParaRPr lang="en-US" sz="1200" dirty="0"/>
          </a:p>
        </p:txBody>
      </p:sp>
      <p:sp>
        <p:nvSpPr>
          <p:cNvPr id="3" name="Content Placeholder 2"/>
          <p:cNvSpPr>
            <a:spLocks noGrp="1"/>
          </p:cNvSpPr>
          <p:nvPr>
            <p:ph type="body" sz="quarter" idx="13"/>
          </p:nvPr>
        </p:nvSpPr>
        <p:spPr/>
        <p:txBody>
          <a:bodyPr/>
          <a:lstStyle/>
          <a:p>
            <a:r>
              <a:rPr lang="en-US" dirty="0"/>
              <a:t>DEVNET- 1002</a:t>
            </a:r>
          </a:p>
        </p:txBody>
      </p:sp>
    </p:spTree>
    <p:extLst>
      <p:ext uri="{BB962C8B-B14F-4D97-AF65-F5344CB8AC3E}">
        <p14:creationId xmlns:p14="http://schemas.microsoft.com/office/powerpoint/2010/main" val="311049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88399" y="609578"/>
            <a:ext cx="1894709" cy="1591556"/>
          </a:xfrm>
          <a:prstGeom prst="rect">
            <a:avLst/>
          </a:prstGeom>
        </p:spPr>
      </p:pic>
      <p:sp>
        <p:nvSpPr>
          <p:cNvPr id="3" name="Title 2"/>
          <p:cNvSpPr>
            <a:spLocks noGrp="1"/>
          </p:cNvSpPr>
          <p:nvPr>
            <p:ph type="title"/>
          </p:nvPr>
        </p:nvSpPr>
        <p:spPr>
          <a:xfrm>
            <a:off x="296347" y="111103"/>
            <a:ext cx="8341142" cy="731456"/>
          </a:xfrm>
        </p:spPr>
        <p:txBody>
          <a:bodyPr/>
          <a:lstStyle/>
          <a:p>
            <a:r>
              <a:rPr lang="en-US" dirty="0"/>
              <a:t>XML vs JSON vs YAML</a:t>
            </a:r>
          </a:p>
        </p:txBody>
      </p:sp>
      <p:sp>
        <p:nvSpPr>
          <p:cNvPr id="7" name="Rectangle 6"/>
          <p:cNvSpPr/>
          <p:nvPr/>
        </p:nvSpPr>
        <p:spPr>
          <a:xfrm>
            <a:off x="354931" y="1853038"/>
            <a:ext cx="4843607" cy="2123658"/>
          </a:xfrm>
          <a:prstGeom prst="rect">
            <a:avLst/>
          </a:prstGeom>
        </p:spPr>
        <p:txBody>
          <a:bodyPr wrap="square">
            <a:spAutoFit/>
          </a:bodyPr>
          <a:lstStyle/>
          <a:p>
            <a:pPr defTabSz="685435">
              <a:defRPr/>
            </a:pPr>
            <a:r>
              <a:rPr lang="en-US" sz="1200" dirty="0"/>
              <a:t>&lt;interfaces </a:t>
            </a:r>
            <a:r>
              <a:rPr lang="en-US" sz="1200" dirty="0" err="1"/>
              <a:t>xmlns</a:t>
            </a:r>
            <a:r>
              <a:rPr lang="en-US" sz="1200" dirty="0"/>
              <a:t>:=“[</a:t>
            </a:r>
            <a:r>
              <a:rPr lang="is-IS" sz="1200" dirty="0"/>
              <a:t>…]</a:t>
            </a:r>
            <a:r>
              <a:rPr lang="en-US" sz="1200" b="1" dirty="0" err="1"/>
              <a:t>yang:ietf-interfaces</a:t>
            </a:r>
            <a:r>
              <a:rPr lang="en-US" sz="1200" dirty="0"/>
              <a:t>”&gt; </a:t>
            </a:r>
          </a:p>
          <a:p>
            <a:pPr defTabSz="685435">
              <a:defRPr/>
            </a:pPr>
            <a:r>
              <a:rPr lang="en-US" sz="1200" dirty="0"/>
              <a:t>    &lt;interface&gt; 		</a:t>
            </a:r>
          </a:p>
          <a:p>
            <a:pPr defTabSz="685435">
              <a:defRPr/>
            </a:pPr>
            <a:endParaRPr lang="en-US" sz="1200" dirty="0"/>
          </a:p>
          <a:p>
            <a:pPr defTabSz="685435">
              <a:defRPr/>
            </a:pPr>
            <a:r>
              <a:rPr lang="en-US" sz="1200" b="1" dirty="0"/>
              <a:t>        </a:t>
            </a:r>
            <a:r>
              <a:rPr lang="en-US" sz="1200" b="1" dirty="0">
                <a:solidFill>
                  <a:srgbClr val="00B050"/>
                </a:solidFill>
              </a:rPr>
              <a:t>&lt;name&gt;</a:t>
            </a:r>
            <a:r>
              <a:rPr lang="en-US" sz="1200" b="1" dirty="0">
                <a:solidFill>
                  <a:srgbClr val="0070C0"/>
                </a:solidFill>
              </a:rPr>
              <a:t>eth0</a:t>
            </a:r>
            <a:r>
              <a:rPr lang="en-US" sz="1200" b="1" dirty="0">
                <a:solidFill>
                  <a:srgbClr val="00B050"/>
                </a:solidFill>
              </a:rPr>
              <a:t>&lt;/name&gt; </a:t>
            </a:r>
            <a:r>
              <a:rPr lang="en-US" sz="1200" b="1" dirty="0"/>
              <a:t>		</a:t>
            </a:r>
          </a:p>
          <a:p>
            <a:pPr defTabSz="685435">
              <a:defRPr/>
            </a:pPr>
            <a:r>
              <a:rPr lang="en-US" sz="1200" dirty="0"/>
              <a:t>        &lt;type&gt;</a:t>
            </a:r>
            <a:r>
              <a:rPr lang="en-US" sz="1200" dirty="0" err="1"/>
              <a:t>ethernetCsmacd</a:t>
            </a:r>
            <a:r>
              <a:rPr lang="en-US" sz="1200" dirty="0"/>
              <a:t>&lt;/type&gt; 		</a:t>
            </a:r>
          </a:p>
          <a:p>
            <a:pPr defTabSz="685435">
              <a:defRPr/>
            </a:pPr>
            <a:r>
              <a:rPr lang="en-US" sz="1200" dirty="0"/>
              <a:t>        &lt;location&gt;0&lt;/location&gt;		 </a:t>
            </a:r>
          </a:p>
          <a:p>
            <a:pPr defTabSz="685435">
              <a:defRPr/>
            </a:pPr>
            <a:r>
              <a:rPr lang="en-US" sz="1200" dirty="0"/>
              <a:t>        &lt;enabled&gt;true&lt;/enabled&gt;		 </a:t>
            </a:r>
          </a:p>
          <a:p>
            <a:pPr defTabSz="685435">
              <a:defRPr/>
            </a:pPr>
            <a:r>
              <a:rPr lang="en-US" sz="1200" dirty="0"/>
              <a:t>        &lt;if-index&gt;2&lt;/if-index&gt; 	</a:t>
            </a:r>
          </a:p>
          <a:p>
            <a:pPr defTabSz="685435">
              <a:defRPr/>
            </a:pPr>
            <a:endParaRPr lang="en-US" sz="1200" dirty="0"/>
          </a:p>
          <a:p>
            <a:pPr defTabSz="685435">
              <a:defRPr/>
            </a:pPr>
            <a:r>
              <a:rPr lang="en-US" sz="1200" dirty="0"/>
              <a:t>    &lt;/interface&gt;</a:t>
            </a:r>
          </a:p>
          <a:p>
            <a:pPr defTabSz="685435">
              <a:defRPr/>
            </a:pPr>
            <a:r>
              <a:rPr lang="en-US" sz="1200" dirty="0"/>
              <a:t>&lt;/interfaces&gt;</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33409" y="1080118"/>
            <a:ext cx="708963" cy="650473"/>
          </a:xfrm>
          <a:prstGeom prst="rect">
            <a:avLst/>
          </a:prstGeom>
          <a:solidFill>
            <a:schemeClr val="bg1"/>
          </a:solidFill>
        </p:spPr>
      </p:pic>
      <p:sp>
        <p:nvSpPr>
          <p:cNvPr id="23" name="Rectangle 22"/>
          <p:cNvSpPr/>
          <p:nvPr/>
        </p:nvSpPr>
        <p:spPr>
          <a:xfrm>
            <a:off x="3611806" y="1483897"/>
            <a:ext cx="4569620" cy="2862322"/>
          </a:xfrm>
          <a:prstGeom prst="rect">
            <a:avLst/>
          </a:prstGeom>
        </p:spPr>
        <p:txBody>
          <a:bodyPr>
            <a:spAutoFit/>
          </a:bodyPr>
          <a:lstStyle/>
          <a:p>
            <a:pPr defTabSz="685435">
              <a:defRPr/>
            </a:pPr>
            <a:endParaRPr lang="en-US" sz="1200" dirty="0"/>
          </a:p>
          <a:p>
            <a:pPr defTabSz="685435">
              <a:defRPr/>
            </a:pPr>
            <a:r>
              <a:rPr lang="en-US" sz="1200" dirty="0"/>
              <a:t>{</a:t>
            </a:r>
          </a:p>
          <a:p>
            <a:pPr defTabSz="685435">
              <a:defRPr/>
            </a:pPr>
            <a:r>
              <a:rPr lang="en-US" sz="1200" dirty="0"/>
              <a:t>    "</a:t>
            </a:r>
            <a:r>
              <a:rPr lang="en-US" sz="1200" b="1" dirty="0" err="1"/>
              <a:t>ietf-interfaces:interfaces</a:t>
            </a:r>
            <a:r>
              <a:rPr lang="en-US" sz="1200" dirty="0"/>
              <a:t>": {</a:t>
            </a:r>
          </a:p>
          <a:p>
            <a:pPr defTabSz="685435">
              <a:defRPr/>
            </a:pPr>
            <a:r>
              <a:rPr lang="en-US" sz="1200" dirty="0"/>
              <a:t>        "interface": [</a:t>
            </a:r>
          </a:p>
          <a:p>
            <a:pPr defTabSz="685435">
              <a:defRPr/>
            </a:pPr>
            <a:r>
              <a:rPr lang="en-US" sz="1200" dirty="0"/>
              <a:t>            {</a:t>
            </a:r>
          </a:p>
          <a:p>
            <a:pPr defTabSz="685435">
              <a:defRPr/>
            </a:pPr>
            <a:r>
              <a:rPr lang="en-US" sz="1200" dirty="0"/>
              <a:t>                </a:t>
            </a:r>
            <a:r>
              <a:rPr lang="en-US" sz="1200" b="1" dirty="0">
                <a:solidFill>
                  <a:srgbClr val="00B050"/>
                </a:solidFill>
              </a:rPr>
              <a:t>"name": </a:t>
            </a:r>
            <a:r>
              <a:rPr lang="en-US" sz="1200" b="1" dirty="0">
                <a:solidFill>
                  <a:srgbClr val="0070C0"/>
                </a:solidFill>
              </a:rPr>
              <a:t>"eth0”</a:t>
            </a:r>
            <a:r>
              <a:rPr lang="en-US" sz="1200" dirty="0"/>
              <a:t>,</a:t>
            </a:r>
          </a:p>
          <a:p>
            <a:pPr defTabSz="685435">
              <a:defRPr/>
            </a:pPr>
            <a:r>
              <a:rPr lang="en-US" sz="1200" dirty="0"/>
              <a:t>                "type": "</a:t>
            </a:r>
            <a:r>
              <a:rPr lang="en-US" sz="1200" dirty="0" err="1"/>
              <a:t>ethernetCsmacd</a:t>
            </a:r>
            <a:r>
              <a:rPr lang="en-US" sz="1200" dirty="0"/>
              <a:t>”,</a:t>
            </a:r>
          </a:p>
          <a:p>
            <a:pPr defTabSz="685435">
              <a:defRPr/>
            </a:pPr>
            <a:r>
              <a:rPr lang="en-US" sz="1200" dirty="0"/>
              <a:t>                "location": "0”,</a:t>
            </a:r>
          </a:p>
          <a:p>
            <a:pPr defTabSz="685435">
              <a:defRPr/>
            </a:pPr>
            <a:r>
              <a:rPr lang="en-US" sz="1200" dirty="0"/>
              <a:t>                "enabled": true, </a:t>
            </a:r>
          </a:p>
          <a:p>
            <a:pPr defTabSz="685435">
              <a:defRPr/>
            </a:pPr>
            <a:r>
              <a:rPr lang="en-US" sz="1200" dirty="0"/>
              <a:t>                "if-index": 2 </a:t>
            </a:r>
          </a:p>
          <a:p>
            <a:pPr defTabSz="685435">
              <a:defRPr/>
            </a:pPr>
            <a:r>
              <a:rPr lang="en-US" sz="1200" dirty="0"/>
              <a:t>            }</a:t>
            </a:r>
          </a:p>
          <a:p>
            <a:pPr defTabSz="685435">
              <a:defRPr/>
            </a:pPr>
            <a:r>
              <a:rPr lang="en-US" sz="1200" dirty="0"/>
              <a:t>        ]</a:t>
            </a:r>
          </a:p>
          <a:p>
            <a:pPr defTabSz="685435">
              <a:defRPr/>
            </a:pPr>
            <a:r>
              <a:rPr lang="en-US" sz="1200" dirty="0"/>
              <a:t>    }</a:t>
            </a:r>
          </a:p>
          <a:p>
            <a:pPr defTabSz="685435">
              <a:defRPr/>
            </a:pPr>
            <a:r>
              <a:rPr lang="en-US" sz="1200" dirty="0"/>
              <a:t>}</a:t>
            </a:r>
          </a:p>
          <a:p>
            <a:pPr defTabSz="685435">
              <a:defRPr/>
            </a:pPr>
            <a:endParaRPr lang="en-US" sz="1200" dirty="0"/>
          </a:p>
        </p:txBody>
      </p:sp>
      <p:sp>
        <p:nvSpPr>
          <p:cNvPr id="25" name="Rectangle 24"/>
          <p:cNvSpPr/>
          <p:nvPr/>
        </p:nvSpPr>
        <p:spPr>
          <a:xfrm>
            <a:off x="6724461" y="1860590"/>
            <a:ext cx="2253121" cy="1569660"/>
          </a:xfrm>
          <a:prstGeom prst="rect">
            <a:avLst/>
          </a:prstGeom>
        </p:spPr>
        <p:txBody>
          <a:bodyPr wrap="square">
            <a:spAutoFit/>
          </a:bodyPr>
          <a:lstStyle/>
          <a:p>
            <a:pPr defTabSz="685435">
              <a:defRPr/>
            </a:pPr>
            <a:r>
              <a:rPr lang="en-US" sz="1200" dirty="0"/>
              <a:t>---</a:t>
            </a:r>
          </a:p>
          <a:p>
            <a:pPr defTabSz="685435">
              <a:defRPr/>
            </a:pPr>
            <a:r>
              <a:rPr lang="en-US" sz="1200" b="1" dirty="0" err="1"/>
              <a:t>ietf-interfaces:interfaces</a:t>
            </a:r>
            <a:r>
              <a:rPr lang="en-US" sz="1200" dirty="0"/>
              <a:t>:</a:t>
            </a:r>
          </a:p>
          <a:p>
            <a:pPr defTabSz="685435">
              <a:defRPr/>
            </a:pPr>
            <a:r>
              <a:rPr lang="en-US" sz="1200" dirty="0"/>
              <a:t>      interface:</a:t>
            </a:r>
          </a:p>
          <a:p>
            <a:pPr defTabSz="685435">
              <a:defRPr/>
            </a:pPr>
            <a:r>
              <a:rPr lang="en-US" sz="1200" b="1" dirty="0"/>
              <a:t>            </a:t>
            </a:r>
            <a:r>
              <a:rPr lang="en-US" sz="1200" b="1" dirty="0">
                <a:solidFill>
                  <a:srgbClr val="00B050"/>
                </a:solidFill>
              </a:rPr>
              <a:t>name:</a:t>
            </a:r>
            <a:r>
              <a:rPr lang="en-US" sz="1200" b="1" dirty="0"/>
              <a:t> </a:t>
            </a:r>
            <a:r>
              <a:rPr lang="en-US" sz="1200" b="1" dirty="0">
                <a:solidFill>
                  <a:srgbClr val="0070C0"/>
                </a:solidFill>
              </a:rPr>
              <a:t>eth0</a:t>
            </a:r>
          </a:p>
          <a:p>
            <a:pPr defTabSz="685435">
              <a:defRPr/>
            </a:pPr>
            <a:r>
              <a:rPr lang="en-US" sz="1200" dirty="0"/>
              <a:t>            type: </a:t>
            </a:r>
            <a:r>
              <a:rPr lang="en-US" sz="1200" dirty="0" err="1"/>
              <a:t>ethernetCsmacd</a:t>
            </a:r>
            <a:endParaRPr lang="en-US" sz="1200" dirty="0"/>
          </a:p>
          <a:p>
            <a:pPr defTabSz="685435">
              <a:defRPr/>
            </a:pPr>
            <a:r>
              <a:rPr lang="en-US" sz="1200" dirty="0"/>
              <a:t>            location: 0</a:t>
            </a:r>
          </a:p>
          <a:p>
            <a:pPr defTabSz="685435">
              <a:defRPr/>
            </a:pPr>
            <a:r>
              <a:rPr lang="en-US" sz="1200" dirty="0"/>
              <a:t>            enabled: true</a:t>
            </a:r>
          </a:p>
          <a:p>
            <a:pPr defTabSz="685435">
              <a:defRPr/>
            </a:pPr>
            <a:r>
              <a:rPr lang="en-US" sz="1200" dirty="0"/>
              <a:t>            if-index: 2</a:t>
            </a:r>
          </a:p>
        </p:txBody>
      </p:sp>
      <p:pic>
        <p:nvPicPr>
          <p:cNvPr id="26" name="Picture 2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012992" y="1142532"/>
            <a:ext cx="1168435" cy="397765"/>
          </a:xfrm>
          <a:prstGeom prst="rect">
            <a:avLst/>
          </a:prstGeom>
          <a:solidFill>
            <a:schemeClr val="tx1">
              <a:lumMod val="50000"/>
            </a:schemeClr>
          </a:solidFill>
        </p:spPr>
      </p:pic>
      <p:sp>
        <p:nvSpPr>
          <p:cNvPr id="1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1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20</a:t>
            </a:fld>
            <a:endParaRPr dirty="0"/>
          </a:p>
        </p:txBody>
      </p:sp>
    </p:spTree>
    <p:extLst>
      <p:ext uri="{BB962C8B-B14F-4D97-AF65-F5344CB8AC3E}">
        <p14:creationId xmlns:p14="http://schemas.microsoft.com/office/powerpoint/2010/main" val="11553460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NETCONF definition</a:t>
            </a:r>
          </a:p>
        </p:txBody>
      </p:sp>
      <p:sp>
        <p:nvSpPr>
          <p:cNvPr id="4" name="Footer Placeholder 3"/>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5" name="Slide Number Placeholder 4"/>
          <p:cNvSpPr>
            <a:spLocks noGrp="1"/>
          </p:cNvSpPr>
          <p:nvPr>
            <p:ph type="sldNum" sz="quarter" idx="4"/>
          </p:nvPr>
        </p:nvSpPr>
        <p:spPr/>
        <p:txBody>
          <a:bodyPr/>
          <a:lstStyle/>
          <a:p>
            <a:pPr defTabSz="457200" fontAlgn="base">
              <a:spcBef>
                <a:spcPct val="0"/>
              </a:spcBef>
              <a:spcAft>
                <a:spcPct val="0"/>
              </a:spcAft>
            </a:pPr>
            <a:fld id="{96A97DD0-5BE7-4856-A2A9-C42C6688E607}" type="slidenum">
              <a:rPr lang="uk-UA" smtClean="0"/>
              <a:pPr defTabSz="457200" fontAlgn="base">
                <a:spcBef>
                  <a:spcPct val="0"/>
                </a:spcBef>
                <a:spcAft>
                  <a:spcPct val="0"/>
                </a:spcAft>
              </a:pPr>
              <a:t>21</a:t>
            </a:fld>
            <a:endParaRPr lang="uk-UA" dirty="0"/>
          </a:p>
        </p:txBody>
      </p:sp>
      <p:grpSp>
        <p:nvGrpSpPr>
          <p:cNvPr id="6" name="Group 5"/>
          <p:cNvGrpSpPr/>
          <p:nvPr/>
        </p:nvGrpSpPr>
        <p:grpSpPr>
          <a:xfrm>
            <a:off x="2887210" y="1719324"/>
            <a:ext cx="1775854" cy="3095835"/>
            <a:chOff x="2508268" y="1463949"/>
            <a:chExt cx="1775854" cy="3095835"/>
          </a:xfrm>
        </p:grpSpPr>
        <p:sp>
          <p:nvSpPr>
            <p:cNvPr id="7" name="AutoShape 7"/>
            <p:cNvSpPr>
              <a:spLocks noChangeArrowheads="1"/>
            </p:cNvSpPr>
            <p:nvPr/>
          </p:nvSpPr>
          <p:spPr bwMode="auto">
            <a:xfrm>
              <a:off x="2508268" y="4132350"/>
              <a:ext cx="1775854" cy="427434"/>
            </a:xfrm>
            <a:prstGeom prst="homePlate">
              <a:avLst>
                <a:gd name="adj" fmla="val 50124"/>
              </a:avLst>
            </a:prstGeom>
            <a:ln/>
            <a:extLst/>
          </p:spPr>
          <p:style>
            <a:lnRef idx="0">
              <a:schemeClr val="accent2"/>
            </a:lnRef>
            <a:fillRef idx="3">
              <a:schemeClr val="accent2"/>
            </a:fillRef>
            <a:effectRef idx="3">
              <a:schemeClr val="accent2"/>
            </a:effectRef>
            <a:fontRef idx="minor">
              <a:schemeClr val="lt1"/>
            </a:fontRef>
          </p:style>
          <p:txBody>
            <a:bodyPr wrap="none" lIns="61588" tIns="30793" rIns="61588" bIns="30793" anchor="ctr"/>
            <a:lstStyle/>
            <a:p>
              <a:pPr algn="ctr" defTabSz="685752">
                <a:buClr>
                  <a:srgbClr val="000000"/>
                </a:buClr>
              </a:pPr>
              <a:r>
                <a:rPr lang="en-US" dirty="0" smtClean="0">
                  <a:solidFill>
                    <a:schemeClr val="bg1"/>
                  </a:solidFill>
                  <a:latin typeface="Arial"/>
                  <a:ea typeface="ＭＳ Ｐゴシック" pitchFamily="34" charset="-128"/>
                  <a:sym typeface="Arial" pitchFamily="34" charset="0"/>
                </a:rPr>
                <a:t>2011</a:t>
              </a:r>
              <a:endParaRPr lang="en-US" dirty="0">
                <a:solidFill>
                  <a:schemeClr val="bg1"/>
                </a:solidFill>
                <a:latin typeface="Arial"/>
                <a:ea typeface="ＭＳ Ｐゴシック" pitchFamily="34" charset="-128"/>
                <a:sym typeface="Arial" pitchFamily="34" charset="0"/>
              </a:endParaRPr>
            </a:p>
          </p:txBody>
        </p:sp>
        <p:grpSp>
          <p:nvGrpSpPr>
            <p:cNvPr id="8" name="Group 7"/>
            <p:cNvGrpSpPr/>
            <p:nvPr/>
          </p:nvGrpSpPr>
          <p:grpSpPr>
            <a:xfrm>
              <a:off x="2543898" y="1463949"/>
              <a:ext cx="1460613" cy="584245"/>
              <a:chOff x="1666596" y="17317"/>
              <a:chExt cx="1460613" cy="584245"/>
            </a:xfrm>
          </p:grpSpPr>
          <p:sp>
            <p:nvSpPr>
              <p:cNvPr id="12" name="Rectangle 11"/>
              <p:cNvSpPr/>
              <p:nvPr/>
            </p:nvSpPr>
            <p:spPr>
              <a:xfrm>
                <a:off x="1666596" y="17317"/>
                <a:ext cx="1460613" cy="584245"/>
              </a:xfrm>
              <a:prstGeom prst="rect">
                <a:avLst/>
              </a:prstGeom>
              <a:solidFill>
                <a:srgbClr val="00B0F0"/>
              </a:solidFill>
              <a:ln>
                <a:noFill/>
              </a:ln>
            </p:spPr>
            <p:style>
              <a:lnRef idx="1">
                <a:scrgbClr r="0" g="0" b="0"/>
              </a:lnRef>
              <a:fillRef idx="3">
                <a:scrgbClr r="0" g="0" b="0"/>
              </a:fillRef>
              <a:effectRef idx="2">
                <a:schemeClr val="accent1">
                  <a:hueOff val="0"/>
                  <a:satOff val="0"/>
                  <a:lumOff val="0"/>
                  <a:alphaOff val="0"/>
                </a:schemeClr>
              </a:effectRef>
              <a:fontRef idx="minor">
                <a:schemeClr val="lt1"/>
              </a:fontRef>
            </p:style>
          </p:sp>
          <p:sp>
            <p:nvSpPr>
              <p:cNvPr id="13" name="Rectangle 12"/>
              <p:cNvSpPr/>
              <p:nvPr/>
            </p:nvSpPr>
            <p:spPr>
              <a:xfrm>
                <a:off x="1666596" y="17317"/>
                <a:ext cx="1460613" cy="5842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a:t>V 1.1</a:t>
                </a:r>
              </a:p>
            </p:txBody>
          </p:sp>
        </p:grpSp>
        <p:grpSp>
          <p:nvGrpSpPr>
            <p:cNvPr id="9" name="Group 8"/>
            <p:cNvGrpSpPr/>
            <p:nvPr/>
          </p:nvGrpSpPr>
          <p:grpSpPr>
            <a:xfrm>
              <a:off x="2543898" y="2048195"/>
              <a:ext cx="1460613" cy="1976400"/>
              <a:chOff x="1666596" y="601563"/>
              <a:chExt cx="1460613" cy="1976400"/>
            </a:xfrm>
          </p:grpSpPr>
          <p:sp>
            <p:nvSpPr>
              <p:cNvPr id="10" name="Rectangle 9"/>
              <p:cNvSpPr/>
              <p:nvPr/>
            </p:nvSpPr>
            <p:spPr>
              <a:xfrm>
                <a:off x="1666596" y="601563"/>
                <a:ext cx="1460613" cy="1976400"/>
              </a:xfrm>
              <a:prstGeom prst="rect">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1" name="Rectangle 10"/>
              <p:cNvSpPr/>
              <p:nvPr/>
            </p:nvSpPr>
            <p:spPr>
              <a:xfrm>
                <a:off x="1666596" y="601563"/>
                <a:ext cx="1460613" cy="1976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hlinkClick r:id="rId2"/>
                  </a:rPr>
                  <a:t>RFC 6241</a:t>
                </a:r>
                <a:r>
                  <a:rPr lang="en-US" sz="1200" kern="1200" dirty="0"/>
                  <a:t> – 1.1 Base NETCONF Protocol</a:t>
                </a:r>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r>
                  <a:rPr lang="en-US" sz="1200" kern="1200" dirty="0">
                    <a:hlinkClick r:id="rId3"/>
                  </a:rPr>
                  <a:t>RFC 6242 </a:t>
                </a:r>
                <a:r>
                  <a:rPr lang="en-US" sz="1200" kern="1200" dirty="0"/>
                  <a:t>– NETCONF over SSH</a:t>
                </a:r>
              </a:p>
            </p:txBody>
          </p:sp>
        </p:grpSp>
      </p:grpSp>
      <p:sp>
        <p:nvSpPr>
          <p:cNvPr id="14" name="Rectangle 13"/>
          <p:cNvSpPr/>
          <p:nvPr/>
        </p:nvSpPr>
        <p:spPr>
          <a:xfrm>
            <a:off x="1333587" y="969029"/>
            <a:ext cx="6997612" cy="646331"/>
          </a:xfrm>
          <a:prstGeom prst="rect">
            <a:avLst/>
          </a:prstGeom>
        </p:spPr>
        <p:txBody>
          <a:bodyPr wrap="square">
            <a:spAutoFit/>
          </a:bodyPr>
          <a:lstStyle/>
          <a:p>
            <a:pPr algn="ctr"/>
            <a:r>
              <a:rPr lang="en-US" i="1" dirty="0"/>
              <a:t>“NETCONF is </a:t>
            </a:r>
            <a:r>
              <a:rPr lang="en-US" b="1" i="1" dirty="0">
                <a:solidFill>
                  <a:srgbClr val="0070C0"/>
                </a:solidFill>
              </a:rPr>
              <a:t>a protocol defined by the IETF </a:t>
            </a:r>
            <a:r>
              <a:rPr lang="en-US" i="1" dirty="0"/>
              <a:t>to </a:t>
            </a:r>
            <a:r>
              <a:rPr lang="en-US" b="1" i="1" dirty="0" smtClean="0">
                <a:solidFill>
                  <a:srgbClr val="0070C0"/>
                </a:solidFill>
              </a:rPr>
              <a:t>install</a:t>
            </a:r>
            <a:r>
              <a:rPr lang="en-US" i="1" dirty="0"/>
              <a:t>, </a:t>
            </a:r>
            <a:r>
              <a:rPr lang="en-US" b="1" i="1" dirty="0">
                <a:solidFill>
                  <a:srgbClr val="0070C0"/>
                </a:solidFill>
              </a:rPr>
              <a:t>manipulate</a:t>
            </a:r>
            <a:r>
              <a:rPr lang="en-US" i="1" dirty="0"/>
              <a:t>, and delete the </a:t>
            </a:r>
            <a:r>
              <a:rPr lang="en-US" b="1" i="1" dirty="0">
                <a:solidFill>
                  <a:srgbClr val="0070C0"/>
                </a:solidFill>
              </a:rPr>
              <a:t>configuration of network devices</a:t>
            </a:r>
            <a:r>
              <a:rPr lang="en-US" i="1" dirty="0" smtClean="0"/>
              <a:t>” </a:t>
            </a:r>
            <a:endParaRPr lang="en-US" i="1" dirty="0"/>
          </a:p>
        </p:txBody>
      </p:sp>
      <p:grpSp>
        <p:nvGrpSpPr>
          <p:cNvPr id="15" name="Group 14"/>
          <p:cNvGrpSpPr/>
          <p:nvPr/>
        </p:nvGrpSpPr>
        <p:grpSpPr>
          <a:xfrm>
            <a:off x="1333587" y="1724228"/>
            <a:ext cx="1764702" cy="3094723"/>
            <a:chOff x="954645" y="1468853"/>
            <a:chExt cx="1764702" cy="3094723"/>
          </a:xfrm>
        </p:grpSpPr>
        <p:sp>
          <p:nvSpPr>
            <p:cNvPr id="16" name="AutoShape 7"/>
            <p:cNvSpPr>
              <a:spLocks noChangeArrowheads="1"/>
            </p:cNvSpPr>
            <p:nvPr/>
          </p:nvSpPr>
          <p:spPr bwMode="auto">
            <a:xfrm>
              <a:off x="954645" y="4136142"/>
              <a:ext cx="1764702" cy="427434"/>
            </a:xfrm>
            <a:prstGeom prst="homePlate">
              <a:avLst>
                <a:gd name="adj" fmla="val 50124"/>
              </a:avLst>
            </a:prstGeom>
            <a:ln/>
            <a:extLst/>
          </p:spPr>
          <p:style>
            <a:lnRef idx="0">
              <a:schemeClr val="accent2"/>
            </a:lnRef>
            <a:fillRef idx="3">
              <a:schemeClr val="accent2"/>
            </a:fillRef>
            <a:effectRef idx="3">
              <a:schemeClr val="accent2"/>
            </a:effectRef>
            <a:fontRef idx="minor">
              <a:schemeClr val="lt1"/>
            </a:fontRef>
          </p:style>
          <p:txBody>
            <a:bodyPr wrap="none" lIns="61588" tIns="30793" rIns="61588" bIns="30793" anchor="ctr"/>
            <a:lstStyle/>
            <a:p>
              <a:pPr algn="ctr" defTabSz="685752">
                <a:buClr>
                  <a:srgbClr val="000000"/>
                </a:buClr>
              </a:pPr>
              <a:r>
                <a:rPr lang="en-US" dirty="0" smtClean="0">
                  <a:solidFill>
                    <a:schemeClr val="bg1"/>
                  </a:solidFill>
                  <a:latin typeface="Arial"/>
                  <a:ea typeface="ＭＳ Ｐゴシック" pitchFamily="34" charset="-128"/>
                  <a:sym typeface="Arial" pitchFamily="34" charset="0"/>
                </a:rPr>
                <a:t>2006</a:t>
              </a:r>
              <a:endParaRPr lang="en-US" dirty="0">
                <a:solidFill>
                  <a:schemeClr val="bg1"/>
                </a:solidFill>
                <a:latin typeface="Arial"/>
                <a:ea typeface="ＭＳ Ｐゴシック" pitchFamily="34" charset="-128"/>
                <a:sym typeface="Arial" pitchFamily="34" charset="0"/>
              </a:endParaRPr>
            </a:p>
          </p:txBody>
        </p:sp>
        <p:grpSp>
          <p:nvGrpSpPr>
            <p:cNvPr id="17" name="Group 16"/>
            <p:cNvGrpSpPr/>
            <p:nvPr/>
          </p:nvGrpSpPr>
          <p:grpSpPr>
            <a:xfrm>
              <a:off x="954645" y="1468853"/>
              <a:ext cx="1460613" cy="584245"/>
              <a:chOff x="1498" y="17317"/>
              <a:chExt cx="1460613" cy="584245"/>
            </a:xfrm>
          </p:grpSpPr>
          <p:sp>
            <p:nvSpPr>
              <p:cNvPr id="21" name="Rectangle 20"/>
              <p:cNvSpPr/>
              <p:nvPr/>
            </p:nvSpPr>
            <p:spPr>
              <a:xfrm>
                <a:off x="1498" y="17317"/>
                <a:ext cx="1460613" cy="584245"/>
              </a:xfrm>
              <a:prstGeom prst="rect">
                <a:avLst/>
              </a:prstGeom>
              <a:solidFill>
                <a:srgbClr val="00B0F0"/>
              </a:solidFill>
              <a:ln>
                <a:noFill/>
              </a:ln>
            </p:spPr>
            <p:style>
              <a:lnRef idx="1">
                <a:scrgbClr r="0" g="0" b="0"/>
              </a:lnRef>
              <a:fillRef idx="3">
                <a:scrgbClr r="0" g="0" b="0"/>
              </a:fillRef>
              <a:effectRef idx="2">
                <a:schemeClr val="accent1">
                  <a:hueOff val="0"/>
                  <a:satOff val="0"/>
                  <a:lumOff val="0"/>
                  <a:alphaOff val="0"/>
                </a:schemeClr>
              </a:effectRef>
              <a:fontRef idx="minor">
                <a:schemeClr val="lt1"/>
              </a:fontRef>
            </p:style>
          </p:sp>
          <p:sp>
            <p:nvSpPr>
              <p:cNvPr id="22" name="Rectangle 21"/>
              <p:cNvSpPr/>
              <p:nvPr/>
            </p:nvSpPr>
            <p:spPr>
              <a:xfrm>
                <a:off x="1498" y="17317"/>
                <a:ext cx="1460613" cy="5842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a:t>V 1.0 </a:t>
                </a:r>
              </a:p>
            </p:txBody>
          </p:sp>
        </p:grpSp>
        <p:grpSp>
          <p:nvGrpSpPr>
            <p:cNvPr id="18" name="Group 17"/>
            <p:cNvGrpSpPr/>
            <p:nvPr/>
          </p:nvGrpSpPr>
          <p:grpSpPr>
            <a:xfrm>
              <a:off x="954645" y="2053099"/>
              <a:ext cx="1460613" cy="1976400"/>
              <a:chOff x="1498" y="601563"/>
              <a:chExt cx="1460613" cy="1976400"/>
            </a:xfrm>
          </p:grpSpPr>
          <p:sp>
            <p:nvSpPr>
              <p:cNvPr id="19" name="Rectangle 18"/>
              <p:cNvSpPr/>
              <p:nvPr/>
            </p:nvSpPr>
            <p:spPr>
              <a:xfrm>
                <a:off x="1498" y="601563"/>
                <a:ext cx="1460613" cy="1976400"/>
              </a:xfrm>
              <a:prstGeom prst="rect">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0" name="Rectangle 19"/>
              <p:cNvSpPr/>
              <p:nvPr/>
            </p:nvSpPr>
            <p:spPr>
              <a:xfrm>
                <a:off x="1498" y="601563"/>
                <a:ext cx="1460613" cy="1976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hlinkClick r:id="rId4"/>
                  </a:rPr>
                  <a:t>RFC 4741</a:t>
                </a:r>
                <a:r>
                  <a:rPr lang="en-US" sz="1200" kern="1200" dirty="0" smtClean="0"/>
                  <a:t> 1.0 Base NETCONF Protocol</a:t>
                </a: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r>
                  <a:rPr lang="en-US" sz="1200" kern="1200" dirty="0">
                    <a:hlinkClick r:id="rId5"/>
                  </a:rPr>
                  <a:t>RFC 4742</a:t>
                </a:r>
                <a:r>
                  <a:rPr lang="en-US" sz="1200" kern="1200" dirty="0"/>
                  <a:t> NETCONF over SSH</a:t>
                </a:r>
              </a:p>
            </p:txBody>
          </p:sp>
        </p:grpSp>
      </p:grpSp>
      <p:grpSp>
        <p:nvGrpSpPr>
          <p:cNvPr id="23" name="Group 22"/>
          <p:cNvGrpSpPr/>
          <p:nvPr/>
        </p:nvGrpSpPr>
        <p:grpSpPr>
          <a:xfrm>
            <a:off x="5110445" y="1718754"/>
            <a:ext cx="1460613" cy="2560646"/>
            <a:chOff x="3994093" y="1151704"/>
            <a:chExt cx="1460613" cy="2560646"/>
          </a:xfrm>
        </p:grpSpPr>
        <p:grpSp>
          <p:nvGrpSpPr>
            <p:cNvPr id="24" name="Group 23"/>
            <p:cNvGrpSpPr/>
            <p:nvPr/>
          </p:nvGrpSpPr>
          <p:grpSpPr>
            <a:xfrm>
              <a:off x="3994093" y="1151704"/>
              <a:ext cx="1460613" cy="584245"/>
              <a:chOff x="3331695" y="17317"/>
              <a:chExt cx="1460613" cy="584245"/>
            </a:xfrm>
          </p:grpSpPr>
          <p:sp>
            <p:nvSpPr>
              <p:cNvPr id="28" name="Rectangle 27"/>
              <p:cNvSpPr/>
              <p:nvPr/>
            </p:nvSpPr>
            <p:spPr>
              <a:xfrm>
                <a:off x="3331695" y="17317"/>
                <a:ext cx="1460613" cy="584245"/>
              </a:xfrm>
              <a:prstGeom prst="rect">
                <a:avLst/>
              </a:prstGeom>
              <a:solidFill>
                <a:srgbClr val="00B0F0"/>
              </a:solidFill>
              <a:ln>
                <a:noFill/>
              </a:ln>
            </p:spPr>
            <p:style>
              <a:lnRef idx="1">
                <a:scrgbClr r="0" g="0" b="0"/>
              </a:lnRef>
              <a:fillRef idx="3">
                <a:scrgbClr r="0" g="0" b="0"/>
              </a:fillRef>
              <a:effectRef idx="2">
                <a:schemeClr val="accent1">
                  <a:hueOff val="0"/>
                  <a:satOff val="0"/>
                  <a:lumOff val="0"/>
                  <a:alphaOff val="0"/>
                </a:schemeClr>
              </a:effectRef>
              <a:fontRef idx="minor">
                <a:schemeClr val="lt1"/>
              </a:fontRef>
            </p:style>
          </p:sp>
          <p:sp>
            <p:nvSpPr>
              <p:cNvPr id="29" name="Rectangle 28"/>
              <p:cNvSpPr/>
              <p:nvPr/>
            </p:nvSpPr>
            <p:spPr>
              <a:xfrm>
                <a:off x="3331695" y="17317"/>
                <a:ext cx="1460613" cy="5842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a:t>Extensions</a:t>
                </a:r>
              </a:p>
            </p:txBody>
          </p:sp>
        </p:grpSp>
        <p:grpSp>
          <p:nvGrpSpPr>
            <p:cNvPr id="25" name="Group 24"/>
            <p:cNvGrpSpPr/>
            <p:nvPr/>
          </p:nvGrpSpPr>
          <p:grpSpPr>
            <a:xfrm>
              <a:off x="3994093" y="1735950"/>
              <a:ext cx="1460613" cy="1976400"/>
              <a:chOff x="3331695" y="601563"/>
              <a:chExt cx="1460613" cy="1976400"/>
            </a:xfrm>
          </p:grpSpPr>
          <p:sp>
            <p:nvSpPr>
              <p:cNvPr id="26" name="Rectangle 25"/>
              <p:cNvSpPr/>
              <p:nvPr/>
            </p:nvSpPr>
            <p:spPr>
              <a:xfrm>
                <a:off x="3331695" y="601563"/>
                <a:ext cx="1460613" cy="1976400"/>
              </a:xfrm>
              <a:prstGeom prst="rect">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7" name="Rectangle 26"/>
              <p:cNvSpPr/>
              <p:nvPr/>
            </p:nvSpPr>
            <p:spPr>
              <a:xfrm>
                <a:off x="3331695" y="601563"/>
                <a:ext cx="1460613" cy="1976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marL="114300" lvl="1" indent="-114300" algn="l" defTabSz="533400">
                  <a:lnSpc>
                    <a:spcPct val="100000"/>
                  </a:lnSpc>
                  <a:spcBef>
                    <a:spcPct val="0"/>
                  </a:spcBef>
                  <a:spcAft>
                    <a:spcPct val="15000"/>
                  </a:spcAft>
                  <a:buChar char="••"/>
                </a:pPr>
                <a:r>
                  <a:rPr lang="en-US" sz="1200" kern="1200" dirty="0">
                    <a:hlinkClick r:id="rId6"/>
                  </a:rPr>
                  <a:t>RFC </a:t>
                </a:r>
                <a:r>
                  <a:rPr lang="en-US" sz="1200" kern="1200" dirty="0" smtClean="0">
                    <a:hlinkClick r:id="rId6"/>
                  </a:rPr>
                  <a:t>5277 </a:t>
                </a:r>
                <a:r>
                  <a:rPr lang="en-US" sz="1200" kern="1200" dirty="0" smtClean="0"/>
                  <a:t>Notifications</a:t>
                </a:r>
                <a:endParaRPr lang="en-US" sz="1200" kern="1200" dirty="0"/>
              </a:p>
              <a:p>
                <a:pPr marL="114300" lvl="1" indent="-114300" algn="l" defTabSz="533400">
                  <a:lnSpc>
                    <a:spcPct val="100000"/>
                  </a:lnSpc>
                  <a:spcBef>
                    <a:spcPct val="0"/>
                  </a:spcBef>
                  <a:spcAft>
                    <a:spcPct val="15000"/>
                  </a:spcAft>
                  <a:buChar char="••"/>
                </a:pPr>
                <a:r>
                  <a:rPr lang="en-US" sz="1200" kern="1200" dirty="0">
                    <a:hlinkClick r:id="rId7"/>
                  </a:rPr>
                  <a:t>RFC 5717 </a:t>
                </a:r>
                <a:r>
                  <a:rPr lang="en-US" sz="1200" kern="1200" dirty="0"/>
                  <a:t>Partial Locking</a:t>
                </a:r>
              </a:p>
              <a:p>
                <a:pPr marL="114300" lvl="1" indent="-114300" algn="l" defTabSz="533400">
                  <a:lnSpc>
                    <a:spcPct val="100000"/>
                  </a:lnSpc>
                  <a:spcBef>
                    <a:spcPct val="0"/>
                  </a:spcBef>
                  <a:spcAft>
                    <a:spcPct val="15000"/>
                  </a:spcAft>
                  <a:buChar char="••"/>
                </a:pPr>
                <a:r>
                  <a:rPr lang="en-US" sz="1200" kern="1200" dirty="0">
                    <a:hlinkClick r:id="rId8"/>
                  </a:rPr>
                  <a:t>RFC 6243 </a:t>
                </a:r>
                <a:r>
                  <a:rPr lang="en-US" sz="1200" kern="1200" dirty="0"/>
                  <a:t>With defaults</a:t>
                </a:r>
              </a:p>
              <a:p>
                <a:pPr marL="114300" lvl="1" indent="-114300" algn="l" defTabSz="533400">
                  <a:lnSpc>
                    <a:spcPct val="100000"/>
                  </a:lnSpc>
                  <a:spcBef>
                    <a:spcPct val="0"/>
                  </a:spcBef>
                  <a:spcAft>
                    <a:spcPct val="15000"/>
                  </a:spcAft>
                  <a:buChar char="••"/>
                </a:pPr>
                <a:r>
                  <a:rPr lang="en-US" sz="1200" kern="1200" dirty="0">
                    <a:hlinkClick r:id="rId9"/>
                  </a:rPr>
                  <a:t>RFC </a:t>
                </a:r>
                <a:r>
                  <a:rPr lang="is-IS" sz="1200" kern="1200" dirty="0" smtClean="0">
                    <a:hlinkClick r:id="rId10"/>
                  </a:rPr>
                  <a:t>6020</a:t>
                </a:r>
                <a:r>
                  <a:rPr lang="is-IS" sz="1200" kern="1200" dirty="0" smtClean="0"/>
                  <a:t> </a:t>
                </a:r>
                <a:r>
                  <a:rPr lang="en-US" sz="1200" kern="1200" dirty="0" smtClean="0"/>
                  <a:t>YANG</a:t>
                </a:r>
                <a:endParaRPr lang="en-US" sz="1200" kern="1200" dirty="0"/>
              </a:p>
            </p:txBody>
          </p:sp>
        </p:grpSp>
      </p:grpSp>
    </p:spTree>
    <p:extLst>
      <p:ext uri="{BB962C8B-B14F-4D97-AF65-F5344CB8AC3E}">
        <p14:creationId xmlns:p14="http://schemas.microsoft.com/office/powerpoint/2010/main" val="144390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406945" y="1094444"/>
          <a:ext cx="8412363" cy="1340928"/>
        </p:xfrm>
        <a:graphic>
          <a:graphicData uri="http://schemas.openxmlformats.org/drawingml/2006/table">
            <a:tbl>
              <a:tblPr firstRow="1" bandRow="1">
                <a:tableStyleId>{5C22544A-7EE6-4342-B048-85BDC9FD1C3A}</a:tableStyleId>
              </a:tblPr>
              <a:tblGrid>
                <a:gridCol w="3003266">
                  <a:extLst>
                    <a:ext uri="{9D8B030D-6E8A-4147-A177-3AD203B41FA5}">
                      <a16:colId xmlns:a16="http://schemas.microsoft.com/office/drawing/2014/main" xmlns="" val="20000"/>
                    </a:ext>
                  </a:extLst>
                </a:gridCol>
                <a:gridCol w="5409097">
                  <a:extLst>
                    <a:ext uri="{9D8B030D-6E8A-4147-A177-3AD203B41FA5}">
                      <a16:colId xmlns:a16="http://schemas.microsoft.com/office/drawing/2014/main" xmlns="" val="20001"/>
                    </a:ext>
                  </a:extLst>
                </a:gridCol>
              </a:tblGrid>
              <a:tr h="380877">
                <a:tc>
                  <a:txBody>
                    <a:bodyPr/>
                    <a:lstStyle/>
                    <a:p>
                      <a:r>
                        <a:rPr lang="en-US" sz="1900" dirty="0"/>
                        <a:t>Main Operations</a:t>
                      </a:r>
                    </a:p>
                  </a:txBody>
                  <a:tcPr marL="91392" marR="91392" marT="45696" marB="45696"/>
                </a:tc>
                <a:tc>
                  <a:txBody>
                    <a:bodyPr/>
                    <a:lstStyle/>
                    <a:p>
                      <a:r>
                        <a:rPr lang="en-US" sz="1900" dirty="0"/>
                        <a:t>Description</a:t>
                      </a:r>
                    </a:p>
                  </a:txBody>
                  <a:tcPr marL="91392" marR="91392" marT="45696" marB="45696"/>
                </a:tc>
                <a:extLst>
                  <a:ext uri="{0D108BD9-81ED-4DB2-BD59-A6C34878D82A}">
                    <a16:rowId xmlns:a16="http://schemas.microsoft.com/office/drawing/2014/main" xmlns="" val="10000"/>
                  </a:ext>
                </a:extLst>
              </a:tr>
              <a:tr h="319992">
                <a:tc>
                  <a:txBody>
                    <a:bodyPr/>
                    <a:lstStyle/>
                    <a:p>
                      <a:r>
                        <a:rPr lang="en-US" sz="1500" b="1" kern="1200" dirty="0">
                          <a:solidFill>
                            <a:srgbClr val="0070C0"/>
                          </a:solidFill>
                          <a:latin typeface="+mn-lt"/>
                          <a:ea typeface="+mn-ea"/>
                          <a:cs typeface="+mn-cs"/>
                        </a:rPr>
                        <a:t>&lt;get&gt;                   </a:t>
                      </a:r>
                      <a:r>
                        <a:rPr lang="en-US" sz="1200" kern="1200" dirty="0">
                          <a:solidFill>
                            <a:schemeClr val="dk1"/>
                          </a:solidFill>
                          <a:latin typeface="+mn-lt"/>
                          <a:ea typeface="+mn-ea"/>
                          <a:cs typeface="+mn-cs"/>
                        </a:rPr>
                        <a:t>(close to ‘show ?’) </a:t>
                      </a:r>
                    </a:p>
                  </a:txBody>
                  <a:tcPr marL="91392" marR="91392" marT="45696" marB="45696"/>
                </a:tc>
                <a:tc>
                  <a:txBody>
                    <a:bodyPr/>
                    <a:lstStyle/>
                    <a:p>
                      <a:r>
                        <a:rPr lang="en-US" sz="1200" dirty="0"/>
                        <a:t>Retrieve running configuration and device state information</a:t>
                      </a:r>
                    </a:p>
                  </a:txBody>
                  <a:tcPr marL="91392" marR="91392" marT="45696" marB="45696"/>
                </a:tc>
                <a:extLst>
                  <a:ext uri="{0D108BD9-81ED-4DB2-BD59-A6C34878D82A}">
                    <a16:rowId xmlns:a16="http://schemas.microsoft.com/office/drawing/2014/main" xmlns="" val="10003"/>
                  </a:ext>
                </a:extLst>
              </a:tr>
              <a:tr h="319992">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500" b="1" dirty="0">
                          <a:solidFill>
                            <a:srgbClr val="0070C0"/>
                          </a:solidFill>
                        </a:rPr>
                        <a:t>&lt;get-</a:t>
                      </a:r>
                      <a:r>
                        <a:rPr lang="en-US" sz="1500" b="1" dirty="0" err="1">
                          <a:solidFill>
                            <a:srgbClr val="0070C0"/>
                          </a:solidFill>
                        </a:rPr>
                        <a:t>config</a:t>
                      </a:r>
                      <a:r>
                        <a:rPr lang="en-US" sz="1500" b="1" dirty="0">
                          <a:solidFill>
                            <a:srgbClr val="0070C0"/>
                          </a:solidFill>
                        </a:rPr>
                        <a:t>&gt;     </a:t>
                      </a:r>
                      <a:r>
                        <a:rPr lang="en-US" sz="1200" kern="1200" dirty="0">
                          <a:solidFill>
                            <a:schemeClr val="dk1"/>
                          </a:solidFill>
                          <a:latin typeface="+mn-lt"/>
                          <a:ea typeface="+mn-ea"/>
                          <a:cs typeface="+mn-cs"/>
                        </a:rPr>
                        <a:t>(close to ‘show run’)</a:t>
                      </a:r>
                    </a:p>
                  </a:txBody>
                  <a:tcPr marL="91392" marR="91392" marT="45696" marB="45696"/>
                </a:tc>
                <a:tc>
                  <a:txBody>
                    <a:bodyPr/>
                    <a:lstStyle/>
                    <a:p>
                      <a:r>
                        <a:rPr lang="en-US" sz="1200" dirty="0"/>
                        <a:t>Retrieve all or part of specified configuration</a:t>
                      </a:r>
                      <a:r>
                        <a:rPr lang="en-US" sz="1200" baseline="0" dirty="0"/>
                        <a:t> </a:t>
                      </a:r>
                      <a:r>
                        <a:rPr lang="en-US" sz="1200" baseline="0" dirty="0" err="1"/>
                        <a:t>datastore</a:t>
                      </a:r>
                      <a:endParaRPr lang="en-US" sz="1200" dirty="0"/>
                    </a:p>
                  </a:txBody>
                  <a:tcPr marL="91392" marR="91392" marT="45696" marB="45696"/>
                </a:tc>
                <a:extLst>
                  <a:ext uri="{0D108BD9-81ED-4DB2-BD59-A6C34878D82A}">
                    <a16:rowId xmlns:a16="http://schemas.microsoft.com/office/drawing/2014/main" xmlns="" val="10001"/>
                  </a:ext>
                </a:extLst>
              </a:tr>
              <a:tr h="319992">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500" b="1" dirty="0">
                          <a:solidFill>
                            <a:srgbClr val="0070C0"/>
                          </a:solidFill>
                        </a:rPr>
                        <a:t>&lt;edit-</a:t>
                      </a:r>
                      <a:r>
                        <a:rPr lang="en-US" sz="1500" b="1" dirty="0" err="1">
                          <a:solidFill>
                            <a:srgbClr val="0070C0"/>
                          </a:solidFill>
                        </a:rPr>
                        <a:t>config</a:t>
                      </a:r>
                      <a:r>
                        <a:rPr lang="en-US" sz="1500" b="1" dirty="0">
                          <a:solidFill>
                            <a:srgbClr val="0070C0"/>
                          </a:solidFill>
                        </a:rPr>
                        <a:t>&gt;        </a:t>
                      </a:r>
                      <a:r>
                        <a:rPr kumimoji="0" lang="en-US" sz="1200" b="0" i="0" u="none" strike="noStrike" kern="1200" cap="none" spc="0" normalizeH="0" baseline="0" noProof="0" dirty="0">
                          <a:ln>
                            <a:noFill/>
                          </a:ln>
                          <a:solidFill>
                            <a:srgbClr val="676767"/>
                          </a:solidFill>
                          <a:effectLst/>
                          <a:uLnTx/>
                          <a:uFillTx/>
                          <a:latin typeface="+mn-lt"/>
                          <a:ea typeface="+mn-ea"/>
                          <a:cs typeface="+mn-cs"/>
                        </a:rPr>
                        <a:t>(close to ‘</a:t>
                      </a:r>
                      <a:r>
                        <a:rPr kumimoji="0" lang="en-US" sz="1200" b="0" i="0" u="none" strike="noStrike" kern="1200" cap="none" spc="0" normalizeH="0" baseline="0" noProof="0" dirty="0" err="1">
                          <a:ln>
                            <a:noFill/>
                          </a:ln>
                          <a:solidFill>
                            <a:srgbClr val="676767"/>
                          </a:solidFill>
                          <a:effectLst/>
                          <a:uLnTx/>
                          <a:uFillTx/>
                          <a:latin typeface="+mn-lt"/>
                          <a:ea typeface="+mn-ea"/>
                          <a:cs typeface="+mn-cs"/>
                        </a:rPr>
                        <a:t>conf</a:t>
                      </a:r>
                      <a:r>
                        <a:rPr kumimoji="0" lang="en-US" sz="1200" b="0" i="0" u="none" strike="noStrike" kern="1200" cap="none" spc="0" normalizeH="0" baseline="0" noProof="0" dirty="0">
                          <a:ln>
                            <a:noFill/>
                          </a:ln>
                          <a:solidFill>
                            <a:srgbClr val="676767"/>
                          </a:solidFill>
                          <a:effectLst/>
                          <a:uLnTx/>
                          <a:uFillTx/>
                          <a:latin typeface="+mn-lt"/>
                          <a:ea typeface="+mn-ea"/>
                          <a:cs typeface="+mn-cs"/>
                        </a:rPr>
                        <a:t> t’)</a:t>
                      </a:r>
                    </a:p>
                  </a:txBody>
                  <a:tcPr marL="91392" marR="91392" marT="45696" marB="45696"/>
                </a:tc>
                <a:tc>
                  <a:txBody>
                    <a:bodyPr/>
                    <a:lstStyle/>
                    <a:p>
                      <a:r>
                        <a:rPr lang="en-US" sz="1200" dirty="0"/>
                        <a:t>Loads all or part of a configuration</a:t>
                      </a:r>
                      <a:r>
                        <a:rPr lang="en-US" sz="1200" baseline="0" dirty="0"/>
                        <a:t> to the specified configuration </a:t>
                      </a:r>
                      <a:r>
                        <a:rPr lang="en-US" sz="1200" baseline="0" dirty="0" err="1"/>
                        <a:t>datastore</a:t>
                      </a:r>
                      <a:endParaRPr lang="en-US" sz="1200" dirty="0"/>
                    </a:p>
                  </a:txBody>
                  <a:tcPr marL="91392" marR="91392" marT="45696" marB="45696"/>
                </a:tc>
                <a:extLst>
                  <a:ext uri="{0D108BD9-81ED-4DB2-BD59-A6C34878D82A}">
                    <a16:rowId xmlns:a16="http://schemas.microsoft.com/office/drawing/2014/main" xmlns="" val="10002"/>
                  </a:ext>
                </a:extLst>
              </a:tr>
            </a:tbl>
          </a:graphicData>
        </a:graphic>
      </p:graphicFrame>
      <p:graphicFrame>
        <p:nvGraphicFramePr>
          <p:cNvPr id="8" name="Table 7"/>
          <p:cNvGraphicFramePr>
            <a:graphicFrameLocks noGrp="1"/>
          </p:cNvGraphicFramePr>
          <p:nvPr>
            <p:extLst/>
          </p:nvPr>
        </p:nvGraphicFramePr>
        <p:xfrm>
          <a:off x="406945" y="2598903"/>
          <a:ext cx="8412363" cy="2217084"/>
        </p:xfrm>
        <a:graphic>
          <a:graphicData uri="http://schemas.openxmlformats.org/drawingml/2006/table">
            <a:tbl>
              <a:tblPr firstRow="1" bandRow="1">
                <a:tableStyleId>{5C22544A-7EE6-4342-B048-85BDC9FD1C3A}</a:tableStyleId>
              </a:tblPr>
              <a:tblGrid>
                <a:gridCol w="3003266">
                  <a:extLst>
                    <a:ext uri="{9D8B030D-6E8A-4147-A177-3AD203B41FA5}">
                      <a16:colId xmlns:a16="http://schemas.microsoft.com/office/drawing/2014/main" xmlns="" val="20000"/>
                    </a:ext>
                  </a:extLst>
                </a:gridCol>
                <a:gridCol w="5409097">
                  <a:extLst>
                    <a:ext uri="{9D8B030D-6E8A-4147-A177-3AD203B41FA5}">
                      <a16:colId xmlns:a16="http://schemas.microsoft.com/office/drawing/2014/main" xmlns="" val="20001"/>
                    </a:ext>
                  </a:extLst>
                </a:gridCol>
              </a:tblGrid>
              <a:tr h="365712">
                <a:tc>
                  <a:txBody>
                    <a:bodyPr/>
                    <a:lstStyle/>
                    <a:p>
                      <a:r>
                        <a:rPr lang="en-US" sz="1800" dirty="0"/>
                        <a:t>Other Operations</a:t>
                      </a:r>
                    </a:p>
                  </a:txBody>
                  <a:tcPr marL="91392" marR="91392" marT="45696" marB="45696"/>
                </a:tc>
                <a:tc>
                  <a:txBody>
                    <a:bodyPr/>
                    <a:lstStyle/>
                    <a:p>
                      <a:r>
                        <a:rPr lang="en-US" sz="1800" dirty="0"/>
                        <a:t>Description</a:t>
                      </a:r>
                    </a:p>
                  </a:txBody>
                  <a:tcPr marL="91392" marR="91392" marT="45696" marB="45696"/>
                </a:tc>
                <a:extLst>
                  <a:ext uri="{0D108BD9-81ED-4DB2-BD59-A6C34878D82A}">
                    <a16:rowId xmlns:a16="http://schemas.microsoft.com/office/drawing/2014/main" xmlns="" val="10000"/>
                  </a:ext>
                </a:extLst>
              </a:tr>
              <a:tr h="308562">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&lt;copy-</a:t>
                      </a:r>
                      <a:r>
                        <a:rPr lang="en-US" sz="1400" kern="1200" dirty="0" err="1">
                          <a:solidFill>
                            <a:schemeClr val="dk1"/>
                          </a:solidFill>
                          <a:latin typeface="+mn-lt"/>
                          <a:ea typeface="+mn-ea"/>
                          <a:cs typeface="+mn-cs"/>
                        </a:rPr>
                        <a:t>config</a:t>
                      </a:r>
                      <a:r>
                        <a:rPr lang="en-US" sz="1400" kern="1200" dirty="0">
                          <a:solidFill>
                            <a:schemeClr val="dk1"/>
                          </a:solidFill>
                          <a:latin typeface="+mn-lt"/>
                          <a:ea typeface="+mn-ea"/>
                          <a:cs typeface="+mn-cs"/>
                        </a:rPr>
                        <a:t>&gt;</a:t>
                      </a:r>
                    </a:p>
                  </a:txBody>
                  <a:tcPr marL="91392" marR="91392" marT="45696" marB="45696"/>
                </a:tc>
                <a:tc>
                  <a:txBody>
                    <a:bodyPr/>
                    <a:lstStyle/>
                    <a:p>
                      <a:r>
                        <a:rPr lang="en-US" sz="1100" dirty="0"/>
                        <a:t>Replace an entire configuration </a:t>
                      </a:r>
                      <a:r>
                        <a:rPr lang="en-US" sz="1100" dirty="0" err="1"/>
                        <a:t>datastore</a:t>
                      </a:r>
                      <a:r>
                        <a:rPr lang="en-US" sz="1100" dirty="0"/>
                        <a:t> with another</a:t>
                      </a:r>
                    </a:p>
                  </a:txBody>
                  <a:tcPr marL="91392" marR="91392" marT="45696" marB="45696"/>
                </a:tc>
                <a:extLst>
                  <a:ext uri="{0D108BD9-81ED-4DB2-BD59-A6C34878D82A}">
                    <a16:rowId xmlns:a16="http://schemas.microsoft.com/office/drawing/2014/main" xmlns="" val="10003"/>
                  </a:ext>
                </a:extLst>
              </a:tr>
              <a:tr h="308562">
                <a:tc>
                  <a:txBody>
                    <a:bodyPr/>
                    <a:lstStyle/>
                    <a:p>
                      <a:r>
                        <a:rPr lang="en-US" sz="1400" dirty="0"/>
                        <a:t>&lt;delete-</a:t>
                      </a:r>
                      <a:r>
                        <a:rPr lang="en-US" sz="1400" dirty="0" err="1"/>
                        <a:t>config</a:t>
                      </a:r>
                      <a:r>
                        <a:rPr lang="en-US" sz="1400" dirty="0"/>
                        <a:t>&gt;</a:t>
                      </a:r>
                    </a:p>
                  </a:txBody>
                  <a:tcPr marL="91392" marR="91392" marT="45696" marB="45696"/>
                </a:tc>
                <a:tc>
                  <a:txBody>
                    <a:bodyPr/>
                    <a:lstStyle/>
                    <a:p>
                      <a:r>
                        <a:rPr lang="en-US" sz="1100" dirty="0"/>
                        <a:t>Delete</a:t>
                      </a:r>
                      <a:r>
                        <a:rPr lang="en-US" sz="1100" baseline="0" dirty="0"/>
                        <a:t> a configuration </a:t>
                      </a:r>
                      <a:r>
                        <a:rPr lang="en-US" sz="1100" baseline="0" dirty="0" err="1"/>
                        <a:t>datastore</a:t>
                      </a:r>
                      <a:endParaRPr lang="en-US" sz="1100" dirty="0"/>
                    </a:p>
                  </a:txBody>
                  <a:tcPr marL="91392" marR="91392" marT="45696" marB="45696"/>
                </a:tc>
                <a:extLst>
                  <a:ext uri="{0D108BD9-81ED-4DB2-BD59-A6C34878D82A}">
                    <a16:rowId xmlns:a16="http://schemas.microsoft.com/office/drawing/2014/main" xmlns="" val="10004"/>
                  </a:ext>
                </a:extLst>
              </a:tr>
              <a:tr h="308562">
                <a:tc>
                  <a:txBody>
                    <a:bodyPr/>
                    <a:lstStyle/>
                    <a:p>
                      <a:r>
                        <a:rPr lang="en-US" sz="1400" dirty="0"/>
                        <a:t>&lt;commit&gt;</a:t>
                      </a:r>
                    </a:p>
                  </a:txBody>
                  <a:tcPr marL="91392" marR="91392" marT="45696" marB="45696"/>
                </a:tc>
                <a:tc>
                  <a:txBody>
                    <a:bodyPr/>
                    <a:lstStyle/>
                    <a:p>
                      <a:r>
                        <a:rPr lang="en-US" sz="1100" dirty="0"/>
                        <a:t>Copy candidate </a:t>
                      </a:r>
                      <a:r>
                        <a:rPr lang="en-US" sz="1100" dirty="0" err="1"/>
                        <a:t>datastore</a:t>
                      </a:r>
                      <a:r>
                        <a:rPr lang="en-US" sz="1100" dirty="0"/>
                        <a:t> to running </a:t>
                      </a:r>
                      <a:r>
                        <a:rPr lang="en-US" sz="1100" dirty="0" err="1"/>
                        <a:t>datastore</a:t>
                      </a:r>
                      <a:r>
                        <a:rPr lang="en-US" sz="1100" dirty="0"/>
                        <a:t> (ex: XR)</a:t>
                      </a:r>
                    </a:p>
                  </a:txBody>
                  <a:tcPr marL="91392" marR="91392" marT="45696" marB="45696"/>
                </a:tc>
                <a:extLst>
                  <a:ext uri="{0D108BD9-81ED-4DB2-BD59-A6C34878D82A}">
                    <a16:rowId xmlns:a16="http://schemas.microsoft.com/office/drawing/2014/main" xmlns="" val="10005"/>
                  </a:ext>
                </a:extLst>
              </a:tr>
              <a:tr h="308562">
                <a:tc>
                  <a:txBody>
                    <a:bodyPr/>
                    <a:lstStyle/>
                    <a:p>
                      <a:r>
                        <a:rPr lang="en-US" sz="1400" dirty="0"/>
                        <a:t>&lt;lock&gt; / &lt;unlock&gt;</a:t>
                      </a:r>
                    </a:p>
                  </a:txBody>
                  <a:tcPr marL="91392" marR="91392" marT="45696" marB="45696"/>
                </a:tc>
                <a:tc>
                  <a:txBody>
                    <a:bodyPr/>
                    <a:lstStyle/>
                    <a:p>
                      <a:r>
                        <a:rPr lang="en-US" sz="1100" dirty="0"/>
                        <a:t>Lock or unlock the entire configuration </a:t>
                      </a:r>
                      <a:r>
                        <a:rPr lang="en-US" sz="1100" dirty="0" err="1"/>
                        <a:t>datastore</a:t>
                      </a:r>
                      <a:r>
                        <a:rPr lang="en-US" sz="1100" dirty="0"/>
                        <a:t> system</a:t>
                      </a:r>
                    </a:p>
                  </a:txBody>
                  <a:tcPr marL="91392" marR="91392" marT="45696" marB="45696"/>
                </a:tc>
                <a:extLst>
                  <a:ext uri="{0D108BD9-81ED-4DB2-BD59-A6C34878D82A}">
                    <a16:rowId xmlns:a16="http://schemas.microsoft.com/office/drawing/2014/main" xmlns="" val="10007"/>
                  </a:ext>
                </a:extLst>
              </a:tr>
              <a:tr h="308562">
                <a:tc>
                  <a:txBody>
                    <a:bodyPr/>
                    <a:lstStyle/>
                    <a:p>
                      <a:r>
                        <a:rPr lang="en-US" sz="1400" dirty="0"/>
                        <a:t>&lt;close-session&gt;</a:t>
                      </a:r>
                    </a:p>
                  </a:txBody>
                  <a:tcPr marL="91392" marR="91392" marT="45696" marB="45696"/>
                </a:tc>
                <a:tc>
                  <a:txBody>
                    <a:bodyPr/>
                    <a:lstStyle/>
                    <a:p>
                      <a:r>
                        <a:rPr lang="en-US" sz="1100" dirty="0"/>
                        <a:t>Graceful termination of NETCONF</a:t>
                      </a:r>
                      <a:r>
                        <a:rPr lang="en-US" sz="1100" baseline="0" dirty="0"/>
                        <a:t> session</a:t>
                      </a:r>
                      <a:endParaRPr lang="en-US" sz="1100" dirty="0"/>
                    </a:p>
                  </a:txBody>
                  <a:tcPr marL="91392" marR="91392" marT="45696" marB="45696"/>
                </a:tc>
                <a:extLst>
                  <a:ext uri="{0D108BD9-81ED-4DB2-BD59-A6C34878D82A}">
                    <a16:rowId xmlns:a16="http://schemas.microsoft.com/office/drawing/2014/main" xmlns="" val="10008"/>
                  </a:ext>
                </a:extLst>
              </a:tr>
              <a:tr h="308562">
                <a:tc>
                  <a:txBody>
                    <a:bodyPr/>
                    <a:lstStyle/>
                    <a:p>
                      <a:r>
                        <a:rPr lang="en-US" sz="1400" dirty="0"/>
                        <a:t>&lt;kill-session&gt;</a:t>
                      </a:r>
                    </a:p>
                  </a:txBody>
                  <a:tcPr marL="91392" marR="91392" marT="45696" marB="45696"/>
                </a:tc>
                <a:tc>
                  <a:txBody>
                    <a:bodyPr/>
                    <a:lstStyle/>
                    <a:p>
                      <a:r>
                        <a:rPr lang="en-US" sz="1100" dirty="0"/>
                        <a:t>Forced termination of NETCONF session</a:t>
                      </a:r>
                    </a:p>
                  </a:txBody>
                  <a:tcPr marL="91392" marR="91392" marT="45696" marB="45696"/>
                </a:tc>
                <a:extLst>
                  <a:ext uri="{0D108BD9-81ED-4DB2-BD59-A6C34878D82A}">
                    <a16:rowId xmlns:a16="http://schemas.microsoft.com/office/drawing/2014/main" xmlns="" val="10009"/>
                  </a:ext>
                </a:extLst>
              </a:tr>
            </a:tbl>
          </a:graphicData>
        </a:graphic>
      </p:graphicFrame>
      <p:sp>
        <p:nvSpPr>
          <p:cNvPr id="14" name="TextBox 13"/>
          <p:cNvSpPr txBox="1"/>
          <p:nvPr/>
        </p:nvSpPr>
        <p:spPr>
          <a:xfrm>
            <a:off x="381388" y="269248"/>
            <a:ext cx="8548985" cy="453572"/>
          </a:xfrm>
          <a:prstGeom prst="rect">
            <a:avLst/>
          </a:prstGeom>
          <a:noFill/>
        </p:spPr>
        <p:txBody>
          <a:bodyPr wrap="square" lIns="68565" tIns="34283" rIns="68565" bIns="34283" rtlCol="0">
            <a:spAutoFit/>
          </a:bodyPr>
          <a:lstStyle/>
          <a:p>
            <a:pPr>
              <a:lnSpc>
                <a:spcPct val="90000"/>
              </a:lnSpc>
              <a:spcBef>
                <a:spcPts val="450"/>
              </a:spcBef>
            </a:pPr>
            <a:r>
              <a:rPr lang="en-US" sz="2775" dirty="0">
                <a:solidFill>
                  <a:srgbClr val="676767"/>
                </a:solidFill>
              </a:rPr>
              <a:t>NETCONF Operations</a:t>
            </a:r>
          </a:p>
        </p:txBody>
      </p:sp>
      <p:sp>
        <p:nvSpPr>
          <p:cNvPr id="15"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16"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22</a:t>
            </a:fld>
            <a:endParaRPr dirty="0"/>
          </a:p>
        </p:txBody>
      </p:sp>
    </p:spTree>
    <p:extLst>
      <p:ext uri="{BB962C8B-B14F-4D97-AF65-F5344CB8AC3E}">
        <p14:creationId xmlns:p14="http://schemas.microsoft.com/office/powerpoint/2010/main" val="4409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7294" y="1249977"/>
            <a:ext cx="6782480" cy="2462213"/>
          </a:xfrm>
          <a:prstGeom prst="rect">
            <a:avLst/>
          </a:prstGeom>
          <a:solidFill>
            <a:schemeClr val="accent2">
              <a:lumMod val="20000"/>
              <a:lumOff val="80000"/>
            </a:schemeClr>
          </a:solidFill>
          <a:ln>
            <a:solidFill>
              <a:srgbClr val="214794"/>
            </a:solidFill>
          </a:ln>
        </p:spPr>
        <p:txBody>
          <a:bodyPr wrap="square" rtlCol="0">
            <a:spAutoFit/>
          </a:bodyPr>
          <a:lstStyle/>
          <a:p>
            <a:r>
              <a:rPr lang="en-US" sz="1100" dirty="0">
                <a:solidFill>
                  <a:srgbClr val="676767"/>
                </a:solidFill>
                <a:latin typeface="Courier"/>
                <a:cs typeface="Courier"/>
              </a:rPr>
              <a:t>&lt;</a:t>
            </a:r>
            <a:r>
              <a:rPr lang="en-US" sz="1100" dirty="0" err="1">
                <a:solidFill>
                  <a:srgbClr val="676767"/>
                </a:solidFill>
                <a:latin typeface="Courier"/>
                <a:cs typeface="Courier"/>
              </a:rPr>
              <a:t>rpc</a:t>
            </a:r>
            <a:r>
              <a:rPr lang="en-US" sz="1100" dirty="0">
                <a:solidFill>
                  <a:srgbClr val="676767"/>
                </a:solidFill>
                <a:latin typeface="Courier"/>
                <a:cs typeface="Courier"/>
              </a:rPr>
              <a:t> message-id="101" </a:t>
            </a:r>
            <a:r>
              <a:rPr lang="en-US" sz="1100" dirty="0" err="1">
                <a:solidFill>
                  <a:srgbClr val="676767"/>
                </a:solidFill>
                <a:latin typeface="Courier"/>
                <a:cs typeface="Courier"/>
              </a:rPr>
              <a:t>xmlns</a:t>
            </a:r>
            <a:r>
              <a:rPr lang="en-US" sz="1100" dirty="0">
                <a:solidFill>
                  <a:srgbClr val="676767"/>
                </a:solidFill>
                <a:latin typeface="Courier"/>
                <a:cs typeface="Courier"/>
              </a:rPr>
              <a:t>="urn:ietf:params:xml:ns:netconf:base:1.0"&gt;  </a:t>
            </a:r>
          </a:p>
          <a:p>
            <a:r>
              <a:rPr lang="en-US" sz="1100" dirty="0">
                <a:solidFill>
                  <a:srgbClr val="676767"/>
                </a:solidFill>
                <a:latin typeface="Courier"/>
                <a:cs typeface="Courier"/>
              </a:rPr>
              <a:t>  &lt;</a:t>
            </a:r>
            <a:r>
              <a:rPr lang="en-US" sz="1100" dirty="0">
                <a:solidFill>
                  <a:srgbClr val="FF0000"/>
                </a:solidFill>
                <a:latin typeface="Courier"/>
                <a:cs typeface="Courier"/>
              </a:rPr>
              <a:t>get-</a:t>
            </a:r>
            <a:r>
              <a:rPr lang="en-US" sz="1100" dirty="0" err="1">
                <a:solidFill>
                  <a:srgbClr val="FF0000"/>
                </a:solidFill>
                <a:latin typeface="Courier"/>
                <a:cs typeface="Courier"/>
              </a:rPr>
              <a:t>config</a:t>
            </a:r>
            <a:r>
              <a:rPr lang="en-US" sz="1100" dirty="0">
                <a:solidFill>
                  <a:srgbClr val="676767"/>
                </a:solidFill>
                <a:latin typeface="Courier"/>
                <a:cs typeface="Courier"/>
              </a:rPr>
              <a:t>&gt;    </a:t>
            </a:r>
          </a:p>
          <a:p>
            <a:r>
              <a:rPr lang="en-US" sz="1100" dirty="0">
                <a:solidFill>
                  <a:srgbClr val="676767"/>
                </a:solidFill>
                <a:latin typeface="Courier"/>
                <a:cs typeface="Courier"/>
              </a:rPr>
              <a:t>    &lt;source&gt;      </a:t>
            </a:r>
          </a:p>
          <a:p>
            <a:r>
              <a:rPr lang="en-US" sz="1100" dirty="0">
                <a:solidFill>
                  <a:srgbClr val="676767"/>
                </a:solidFill>
                <a:latin typeface="Courier"/>
                <a:cs typeface="Courier"/>
              </a:rPr>
              <a:t>      &lt;</a:t>
            </a:r>
            <a:r>
              <a:rPr lang="en-US" sz="1100" dirty="0">
                <a:solidFill>
                  <a:srgbClr val="FF0000"/>
                </a:solidFill>
                <a:latin typeface="Courier"/>
                <a:cs typeface="Courier"/>
              </a:rPr>
              <a:t>running</a:t>
            </a:r>
            <a:r>
              <a:rPr lang="en-US" sz="1100" dirty="0">
                <a:solidFill>
                  <a:srgbClr val="676767"/>
                </a:solidFill>
                <a:latin typeface="Courier"/>
                <a:cs typeface="Courier"/>
              </a:rPr>
              <a:t>/&gt;    </a:t>
            </a:r>
          </a:p>
          <a:p>
            <a:r>
              <a:rPr lang="en-US" sz="1100" dirty="0">
                <a:solidFill>
                  <a:srgbClr val="676767"/>
                </a:solidFill>
                <a:latin typeface="Courier"/>
                <a:cs typeface="Courier"/>
              </a:rPr>
              <a:t>    &lt;/source&gt;    </a:t>
            </a:r>
          </a:p>
          <a:p>
            <a:r>
              <a:rPr lang="en-US" sz="1100" dirty="0">
                <a:solidFill>
                  <a:srgbClr val="676767"/>
                </a:solidFill>
                <a:latin typeface="Courier"/>
                <a:cs typeface="Courier"/>
              </a:rPr>
              <a:t>    &lt;filter&gt;      </a:t>
            </a:r>
          </a:p>
          <a:p>
            <a:r>
              <a:rPr lang="en-US" sz="1100" dirty="0">
                <a:solidFill>
                  <a:srgbClr val="676767"/>
                </a:solidFill>
                <a:latin typeface="Courier"/>
                <a:cs typeface="Courier"/>
              </a:rPr>
              <a:t>      &lt;interfaces </a:t>
            </a:r>
            <a:r>
              <a:rPr lang="en-US" sz="1100" dirty="0" err="1">
                <a:solidFill>
                  <a:srgbClr val="676767"/>
                </a:solidFill>
                <a:latin typeface="Courier"/>
                <a:cs typeface="Courier"/>
              </a:rPr>
              <a:t>xmlns</a:t>
            </a:r>
            <a:r>
              <a:rPr lang="en-US" sz="1100" dirty="0">
                <a:solidFill>
                  <a:srgbClr val="676767"/>
                </a:solidFill>
                <a:latin typeface="Courier"/>
                <a:cs typeface="Courier"/>
              </a:rPr>
              <a:t>="</a:t>
            </a:r>
            <a:r>
              <a:rPr lang="en-US" sz="1100" dirty="0" err="1">
                <a:solidFill>
                  <a:srgbClr val="676767"/>
                </a:solidFill>
                <a:latin typeface="Courier"/>
                <a:cs typeface="Courier"/>
              </a:rPr>
              <a:t>urn:ietf:params:xml:ns:yang:ietf-interfaces</a:t>
            </a:r>
            <a:r>
              <a:rPr lang="en-US" sz="1100" dirty="0">
                <a:solidFill>
                  <a:srgbClr val="676767"/>
                </a:solidFill>
                <a:latin typeface="Courier"/>
                <a:cs typeface="Courier"/>
              </a:rPr>
              <a:t>"&gt;            </a:t>
            </a:r>
          </a:p>
          <a:p>
            <a:r>
              <a:rPr lang="en-US" sz="1100" dirty="0">
                <a:solidFill>
                  <a:srgbClr val="676767"/>
                </a:solidFill>
                <a:latin typeface="Courier"/>
                <a:cs typeface="Courier"/>
              </a:rPr>
              <a:t>        &lt;</a:t>
            </a:r>
            <a:r>
              <a:rPr lang="en-US" sz="1100" dirty="0">
                <a:solidFill>
                  <a:srgbClr val="FF0000"/>
                </a:solidFill>
                <a:latin typeface="Courier"/>
                <a:cs typeface="Courier"/>
              </a:rPr>
              <a:t>interface</a:t>
            </a:r>
            <a:r>
              <a:rPr lang="en-US" sz="1100" dirty="0">
                <a:solidFill>
                  <a:srgbClr val="676767"/>
                </a:solidFill>
                <a:latin typeface="Courier"/>
                <a:cs typeface="Courier"/>
              </a:rPr>
              <a:t>&gt;          </a:t>
            </a:r>
          </a:p>
          <a:p>
            <a:r>
              <a:rPr lang="en-US" sz="1100" dirty="0">
                <a:solidFill>
                  <a:srgbClr val="676767"/>
                </a:solidFill>
                <a:latin typeface="Courier"/>
                <a:cs typeface="Courier"/>
              </a:rPr>
              <a:t>	  &lt;name&gt;</a:t>
            </a:r>
            <a:r>
              <a:rPr lang="en-US" sz="1100" dirty="0">
                <a:solidFill>
                  <a:srgbClr val="FF0000"/>
                </a:solidFill>
                <a:latin typeface="Courier"/>
                <a:cs typeface="Courier"/>
              </a:rPr>
              <a:t>GigabitEthernet0</a:t>
            </a:r>
            <a:r>
              <a:rPr lang="en-US" sz="1100" dirty="0">
                <a:solidFill>
                  <a:srgbClr val="676767"/>
                </a:solidFill>
                <a:latin typeface="Courier"/>
                <a:cs typeface="Courier"/>
              </a:rPr>
              <a:t>&lt;/name&gt;        </a:t>
            </a:r>
          </a:p>
          <a:p>
            <a:r>
              <a:rPr lang="en-US" sz="1100" dirty="0">
                <a:solidFill>
                  <a:srgbClr val="676767"/>
                </a:solidFill>
                <a:latin typeface="Courier"/>
                <a:cs typeface="Courier"/>
              </a:rPr>
              <a:t>        &lt;/interface&gt;      </a:t>
            </a:r>
          </a:p>
          <a:p>
            <a:r>
              <a:rPr lang="en-US" sz="1100" dirty="0">
                <a:solidFill>
                  <a:srgbClr val="676767"/>
                </a:solidFill>
                <a:latin typeface="Courier"/>
                <a:cs typeface="Courier"/>
              </a:rPr>
              <a:t>      &lt;/interfaces&gt;    </a:t>
            </a:r>
          </a:p>
          <a:p>
            <a:r>
              <a:rPr lang="en-US" sz="1100" dirty="0">
                <a:solidFill>
                  <a:srgbClr val="676767"/>
                </a:solidFill>
                <a:latin typeface="Courier"/>
                <a:cs typeface="Courier"/>
              </a:rPr>
              <a:t>    &lt;/filter&gt;  </a:t>
            </a:r>
          </a:p>
          <a:p>
            <a:r>
              <a:rPr lang="en-US" sz="1100" dirty="0">
                <a:solidFill>
                  <a:srgbClr val="676767"/>
                </a:solidFill>
                <a:latin typeface="Courier"/>
                <a:cs typeface="Courier"/>
              </a:rPr>
              <a:t>  &lt;/get-</a:t>
            </a:r>
            <a:r>
              <a:rPr lang="en-US" sz="1100" dirty="0" err="1">
                <a:solidFill>
                  <a:srgbClr val="676767"/>
                </a:solidFill>
                <a:latin typeface="Courier"/>
                <a:cs typeface="Courier"/>
              </a:rPr>
              <a:t>config</a:t>
            </a:r>
            <a:r>
              <a:rPr lang="en-US" sz="1100" dirty="0">
                <a:solidFill>
                  <a:srgbClr val="676767"/>
                </a:solidFill>
                <a:latin typeface="Courier"/>
                <a:cs typeface="Courier"/>
              </a:rPr>
              <a:t>&gt;</a:t>
            </a:r>
          </a:p>
          <a:p>
            <a:r>
              <a:rPr lang="en-US" sz="1100" dirty="0">
                <a:solidFill>
                  <a:srgbClr val="676767"/>
                </a:solidFill>
                <a:latin typeface="Courier"/>
                <a:cs typeface="Courier"/>
              </a:rPr>
              <a:t>&lt;/</a:t>
            </a:r>
            <a:r>
              <a:rPr lang="en-US" sz="1100" dirty="0" err="1">
                <a:solidFill>
                  <a:srgbClr val="676767"/>
                </a:solidFill>
                <a:latin typeface="Courier"/>
                <a:cs typeface="Courier"/>
              </a:rPr>
              <a:t>rpc</a:t>
            </a:r>
            <a:r>
              <a:rPr lang="en-US" sz="1100" dirty="0">
                <a:solidFill>
                  <a:srgbClr val="676767"/>
                </a:solidFill>
                <a:latin typeface="Courier"/>
                <a:cs typeface="Courier"/>
              </a:rPr>
              <a:t>&gt;</a:t>
            </a:r>
          </a:p>
        </p:txBody>
      </p:sp>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&lt;get-</a:t>
            </a:r>
            <a:r>
              <a:rPr lang="en-US" sz="2774" dirty="0" err="1"/>
              <a:t>config</a:t>
            </a:r>
            <a:r>
              <a:rPr lang="en-US" sz="2774" dirty="0"/>
              <a:t>&gt;</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15"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23</a:t>
            </a:fld>
            <a:endParaRPr dirty="0"/>
          </a:p>
        </p:txBody>
      </p:sp>
    </p:spTree>
    <p:extLst>
      <p:ext uri="{BB962C8B-B14F-4D97-AF65-F5344CB8AC3E}">
        <p14:creationId xmlns:p14="http://schemas.microsoft.com/office/powerpoint/2010/main" val="13243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813" y="1194307"/>
            <a:ext cx="8549659" cy="3162404"/>
          </a:xfrm>
          <a:prstGeom prst="rect">
            <a:avLst/>
          </a:prstGeom>
          <a:solidFill>
            <a:schemeClr val="accent2">
              <a:lumMod val="20000"/>
              <a:lumOff val="80000"/>
            </a:schemeClr>
          </a:solidFill>
          <a:ln>
            <a:solidFill>
              <a:srgbClr val="214794"/>
            </a:solidFill>
          </a:ln>
        </p:spPr>
        <p:txBody>
          <a:bodyPr wrap="square" rtlCol="0">
            <a:spAutoFit/>
          </a:bodyPr>
          <a:lstStyle/>
          <a:p>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rpc</a:t>
            </a:r>
            <a:r>
              <a:rPr lang="en-US" sz="1050" dirty="0">
                <a:solidFill>
                  <a:srgbClr val="676767"/>
                </a:solidFill>
                <a:latin typeface="Courier" charset="0"/>
                <a:ea typeface="Courier" charset="0"/>
                <a:cs typeface="Courier" charset="0"/>
              </a:rPr>
              <a:t>-reply message-id="urn:uuid:bdb1189e-4480-11e6-8507-fa163e2846a4"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="urn:ietf:params:xml:ns:netconf:base:1.0" </a:t>
            </a:r>
            <a:r>
              <a:rPr lang="en-US" sz="1050" dirty="0" err="1">
                <a:solidFill>
                  <a:srgbClr val="676767"/>
                </a:solidFill>
                <a:latin typeface="Courier" charset="0"/>
                <a:ea typeface="Courier" charset="0"/>
                <a:cs typeface="Courier" charset="0"/>
              </a:rPr>
              <a:t>xmlns:nc</a:t>
            </a:r>
            <a:r>
              <a:rPr lang="en-US" sz="1050" dirty="0">
                <a:solidFill>
                  <a:srgbClr val="676767"/>
                </a:solidFill>
                <a:latin typeface="Courier" charset="0"/>
                <a:ea typeface="Courier" charset="0"/>
                <a:cs typeface="Courier" charset="0"/>
              </a:rPr>
              <a:t>="urn:ietf:params:xml:ns:netconf:base:1.0"&gt; </a:t>
            </a:r>
          </a:p>
          <a:p>
            <a:r>
              <a:rPr lang="en-US" sz="1050" dirty="0">
                <a:solidFill>
                  <a:srgbClr val="676767"/>
                </a:solidFill>
                <a:latin typeface="Courier" charset="0"/>
                <a:ea typeface="Courier" charset="0"/>
                <a:cs typeface="Courier" charset="0"/>
              </a:rPr>
              <a:t>  &lt;data&gt; </a:t>
            </a:r>
          </a:p>
          <a:p>
            <a:r>
              <a:rPr lang="en-US" sz="1050" dirty="0">
                <a:solidFill>
                  <a:srgbClr val="676767"/>
                </a:solidFill>
                <a:latin typeface="Courier" charset="0"/>
                <a:ea typeface="Courier" charset="0"/>
                <a:cs typeface="Courier" charset="0"/>
              </a:rPr>
              <a:t>    &lt;interfaces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a:t>
            </a:r>
            <a:r>
              <a:rPr lang="en-US" sz="1050" dirty="0" err="1">
                <a:solidFill>
                  <a:srgbClr val="676767"/>
                </a:solidFill>
                <a:latin typeface="Courier" charset="0"/>
                <a:ea typeface="Courier" charset="0"/>
                <a:cs typeface="Courier" charset="0"/>
              </a:rPr>
              <a:t>urn:ietf:params:xml:ns:yang:ietf-interfaces</a:t>
            </a:r>
            <a:r>
              <a:rPr lang="en-US" sz="1050" dirty="0">
                <a:solidFill>
                  <a:srgbClr val="676767"/>
                </a:solidFill>
                <a:latin typeface="Courier" charset="0"/>
                <a:ea typeface="Courier" charset="0"/>
                <a:cs typeface="Courier" charset="0"/>
              </a:rPr>
              <a:t>"&gt; </a:t>
            </a:r>
          </a:p>
          <a:p>
            <a:r>
              <a:rPr lang="en-US" sz="1050" dirty="0">
                <a:solidFill>
                  <a:srgbClr val="676767"/>
                </a:solidFill>
                <a:latin typeface="Courier" charset="0"/>
                <a:ea typeface="Courier" charset="0"/>
                <a:cs typeface="Courier" charset="0"/>
              </a:rPr>
              <a:t>      &lt;interface&gt; </a:t>
            </a:r>
          </a:p>
          <a:p>
            <a:r>
              <a:rPr lang="en-US" sz="1050" dirty="0">
                <a:solidFill>
                  <a:srgbClr val="676767"/>
                </a:solidFill>
                <a:latin typeface="Courier" charset="0"/>
                <a:ea typeface="Courier" charset="0"/>
                <a:cs typeface="Courier" charset="0"/>
              </a:rPr>
              <a:t>        &lt;name&gt;GigabitEthernet0&lt;/name&gt; </a:t>
            </a:r>
          </a:p>
          <a:p>
            <a:r>
              <a:rPr lang="en-US" sz="1050" dirty="0">
                <a:solidFill>
                  <a:srgbClr val="676767"/>
                </a:solidFill>
                <a:latin typeface="Courier" charset="0"/>
                <a:ea typeface="Courier" charset="0"/>
                <a:cs typeface="Courier" charset="0"/>
              </a:rPr>
              <a:t>        &lt;type </a:t>
            </a:r>
            <a:r>
              <a:rPr lang="en-US" sz="1050" dirty="0" err="1">
                <a:solidFill>
                  <a:srgbClr val="676767"/>
                </a:solidFill>
                <a:latin typeface="Courier" charset="0"/>
                <a:ea typeface="Courier" charset="0"/>
                <a:cs typeface="Courier" charset="0"/>
              </a:rPr>
              <a:t>xmlns:ianaift</a:t>
            </a:r>
            <a:r>
              <a:rPr lang="en-US" sz="1050" dirty="0">
                <a:solidFill>
                  <a:srgbClr val="676767"/>
                </a:solidFill>
                <a:latin typeface="Courier" charset="0"/>
                <a:ea typeface="Courier" charset="0"/>
                <a:cs typeface="Courier" charset="0"/>
              </a:rPr>
              <a:t>="</a:t>
            </a:r>
            <a:r>
              <a:rPr lang="en-US" sz="1050" dirty="0" err="1">
                <a:solidFill>
                  <a:srgbClr val="676767"/>
                </a:solidFill>
                <a:latin typeface="Courier" charset="0"/>
                <a:ea typeface="Courier" charset="0"/>
                <a:cs typeface="Courier" charset="0"/>
              </a:rPr>
              <a:t>urn:ietf:params:xml:ns:yang:iana-if-type</a:t>
            </a:r>
            <a:r>
              <a:rPr lang="en-US" sz="1050" dirty="0">
                <a:solidFill>
                  <a:srgbClr val="676767"/>
                </a:solidFill>
                <a:latin typeface="Courier" charset="0"/>
                <a:ea typeface="Courier" charset="0"/>
                <a:cs typeface="Courier" charset="0"/>
              </a:rPr>
              <a:t>"&gt;</a:t>
            </a:r>
            <a:r>
              <a:rPr lang="en-US" sz="1050" dirty="0" err="1">
                <a:solidFill>
                  <a:srgbClr val="676767"/>
                </a:solidFill>
                <a:latin typeface="Courier" charset="0"/>
                <a:ea typeface="Courier" charset="0"/>
                <a:cs typeface="Courier" charset="0"/>
              </a:rPr>
              <a:t>ianaift:ethernetCsmacd</a:t>
            </a:r>
            <a:r>
              <a:rPr lang="en-US" sz="1050" dirty="0">
                <a:solidFill>
                  <a:srgbClr val="676767"/>
                </a:solidFill>
                <a:latin typeface="Courier" charset="0"/>
                <a:ea typeface="Courier" charset="0"/>
                <a:cs typeface="Courier" charset="0"/>
              </a:rPr>
              <a:t>&lt;/type&gt; </a:t>
            </a:r>
          </a:p>
          <a:p>
            <a:r>
              <a:rPr lang="en-US" sz="1050" dirty="0">
                <a:solidFill>
                  <a:srgbClr val="676767"/>
                </a:solidFill>
                <a:latin typeface="Courier" charset="0"/>
                <a:ea typeface="Courier" charset="0"/>
                <a:cs typeface="Courier" charset="0"/>
              </a:rPr>
              <a:t>        &lt;enabled&gt;true&lt;/enabled&gt; </a:t>
            </a:r>
          </a:p>
          <a:p>
            <a:r>
              <a:rPr lang="en-US" sz="1050" dirty="0">
                <a:solidFill>
                  <a:srgbClr val="676767"/>
                </a:solidFill>
                <a:latin typeface="Courier" charset="0"/>
                <a:ea typeface="Courier" charset="0"/>
                <a:cs typeface="Courier" charset="0"/>
              </a:rPr>
              <a:t>        &lt;ipv4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a:t>
            </a:r>
            <a:r>
              <a:rPr lang="en-US" sz="1050" dirty="0" err="1">
                <a:solidFill>
                  <a:srgbClr val="676767"/>
                </a:solidFill>
                <a:latin typeface="Courier" charset="0"/>
                <a:ea typeface="Courier" charset="0"/>
                <a:cs typeface="Courier" charset="0"/>
              </a:rPr>
              <a:t>urn:ietf:params:xml:ns:yang:ietf-ip</a:t>
            </a:r>
            <a:r>
              <a:rPr lang="en-US" sz="1050" dirty="0">
                <a:solidFill>
                  <a:srgbClr val="676767"/>
                </a:solidFill>
                <a:latin typeface="Courier" charset="0"/>
                <a:ea typeface="Courier" charset="0"/>
                <a:cs typeface="Courier" charset="0"/>
              </a:rPr>
              <a:t>"&gt; </a:t>
            </a:r>
          </a:p>
          <a:p>
            <a:r>
              <a:rPr lang="en-US" sz="1050" dirty="0">
                <a:solidFill>
                  <a:srgbClr val="676767"/>
                </a:solidFill>
                <a:latin typeface="Courier" charset="0"/>
                <a:ea typeface="Courier" charset="0"/>
                <a:cs typeface="Courier" charset="0"/>
              </a:rPr>
              <a:t>          &lt;address&gt; </a:t>
            </a:r>
          </a:p>
          <a:p>
            <a:r>
              <a:rPr lang="en-US" sz="1050" dirty="0">
                <a:solidFill>
                  <a:srgbClr val="676767"/>
                </a:solidFill>
                <a:latin typeface="Courier" charset="0"/>
                <a:ea typeface="Courier" charset="0"/>
                <a:cs typeface="Courier" charset="0"/>
              </a:rPr>
              <a:t>            &lt;</a:t>
            </a:r>
            <a:r>
              <a:rPr lang="en-US" sz="1050" dirty="0" err="1">
                <a:solidFill>
                  <a:srgbClr val="676767"/>
                </a:solidFill>
                <a:latin typeface="Courier" charset="0"/>
                <a:ea typeface="Courier" charset="0"/>
                <a:cs typeface="Courier" charset="0"/>
              </a:rPr>
              <a:t>ip</a:t>
            </a:r>
            <a:r>
              <a:rPr lang="en-US" sz="1050" dirty="0">
                <a:solidFill>
                  <a:srgbClr val="676767"/>
                </a:solidFill>
                <a:latin typeface="Courier" charset="0"/>
                <a:ea typeface="Courier" charset="0"/>
                <a:cs typeface="Courier" charset="0"/>
              </a:rPr>
              <a:t>&gt;</a:t>
            </a:r>
            <a:r>
              <a:rPr lang="en-US" sz="1050" dirty="0">
                <a:solidFill>
                  <a:srgbClr val="FF0000"/>
                </a:solidFill>
                <a:latin typeface="Courier" charset="0"/>
                <a:ea typeface="Courier" charset="0"/>
                <a:cs typeface="Courier" charset="0"/>
              </a:rPr>
              <a:t>172.26.170.253</a:t>
            </a:r>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ip</a:t>
            </a:r>
            <a:r>
              <a:rPr lang="en-US" sz="1050" dirty="0">
                <a:solidFill>
                  <a:srgbClr val="676767"/>
                </a:solidFill>
                <a:latin typeface="Courier" charset="0"/>
                <a:ea typeface="Courier" charset="0"/>
                <a:cs typeface="Courier" charset="0"/>
              </a:rPr>
              <a:t>&gt; </a:t>
            </a:r>
          </a:p>
          <a:p>
            <a:r>
              <a:rPr lang="en-US" sz="1050" dirty="0">
                <a:solidFill>
                  <a:srgbClr val="676767"/>
                </a:solidFill>
                <a:latin typeface="Courier" charset="0"/>
                <a:ea typeface="Courier" charset="0"/>
                <a:cs typeface="Courier" charset="0"/>
              </a:rPr>
              <a:t>            &lt;netmask&gt;</a:t>
            </a:r>
            <a:r>
              <a:rPr lang="en-US" sz="1050" dirty="0">
                <a:solidFill>
                  <a:srgbClr val="FF0000"/>
                </a:solidFill>
                <a:latin typeface="Courier" charset="0"/>
                <a:ea typeface="Courier" charset="0"/>
                <a:cs typeface="Courier" charset="0"/>
              </a:rPr>
              <a:t>255.255.254.0</a:t>
            </a:r>
            <a:r>
              <a:rPr lang="en-US" sz="1050" dirty="0">
                <a:solidFill>
                  <a:srgbClr val="676767"/>
                </a:solidFill>
                <a:latin typeface="Courier" charset="0"/>
                <a:ea typeface="Courier" charset="0"/>
                <a:cs typeface="Courier" charset="0"/>
              </a:rPr>
              <a:t>&lt;/netmask&gt; </a:t>
            </a:r>
          </a:p>
          <a:p>
            <a:r>
              <a:rPr lang="en-US" sz="1050" dirty="0">
                <a:solidFill>
                  <a:srgbClr val="676767"/>
                </a:solidFill>
                <a:latin typeface="Courier" charset="0"/>
                <a:ea typeface="Courier" charset="0"/>
                <a:cs typeface="Courier" charset="0"/>
              </a:rPr>
              <a:t>          &lt;/address&gt; </a:t>
            </a:r>
          </a:p>
          <a:p>
            <a:r>
              <a:rPr lang="en-US" sz="1050" dirty="0">
                <a:solidFill>
                  <a:srgbClr val="676767"/>
                </a:solidFill>
                <a:latin typeface="Courier" charset="0"/>
                <a:ea typeface="Courier" charset="0"/>
                <a:cs typeface="Courier" charset="0"/>
              </a:rPr>
              <a:t>        &lt;/ipv4&gt; </a:t>
            </a:r>
          </a:p>
          <a:p>
            <a:r>
              <a:rPr lang="en-US" sz="1050" dirty="0">
                <a:solidFill>
                  <a:srgbClr val="676767"/>
                </a:solidFill>
                <a:latin typeface="Courier" charset="0"/>
                <a:ea typeface="Courier" charset="0"/>
                <a:cs typeface="Courier" charset="0"/>
              </a:rPr>
              <a:t>        &lt;ipv6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a:t>
            </a:r>
            <a:r>
              <a:rPr lang="en-US" sz="1050" dirty="0" err="1">
                <a:solidFill>
                  <a:srgbClr val="676767"/>
                </a:solidFill>
                <a:latin typeface="Courier" charset="0"/>
                <a:ea typeface="Courier" charset="0"/>
                <a:cs typeface="Courier" charset="0"/>
              </a:rPr>
              <a:t>urn:ietf:params:xml:ns:yang:ietf-ip</a:t>
            </a:r>
            <a:r>
              <a:rPr lang="en-US" sz="1050" dirty="0">
                <a:solidFill>
                  <a:srgbClr val="676767"/>
                </a:solidFill>
                <a:latin typeface="Courier" charset="0"/>
                <a:ea typeface="Courier" charset="0"/>
                <a:cs typeface="Courier" charset="0"/>
              </a:rPr>
              <a:t>"/&gt; </a:t>
            </a:r>
          </a:p>
          <a:p>
            <a:r>
              <a:rPr lang="en-US" sz="1050" dirty="0">
                <a:solidFill>
                  <a:srgbClr val="676767"/>
                </a:solidFill>
                <a:latin typeface="Courier" charset="0"/>
                <a:ea typeface="Courier" charset="0"/>
                <a:cs typeface="Courier" charset="0"/>
              </a:rPr>
              <a:t>      &lt;/interface&gt; </a:t>
            </a:r>
          </a:p>
          <a:p>
            <a:r>
              <a:rPr lang="en-US" sz="1050" dirty="0">
                <a:solidFill>
                  <a:srgbClr val="676767"/>
                </a:solidFill>
                <a:latin typeface="Courier" charset="0"/>
                <a:ea typeface="Courier" charset="0"/>
                <a:cs typeface="Courier" charset="0"/>
              </a:rPr>
              <a:t>    &lt;/interfaces&gt; </a:t>
            </a:r>
          </a:p>
          <a:p>
            <a:r>
              <a:rPr lang="en-US" sz="1050" dirty="0">
                <a:solidFill>
                  <a:srgbClr val="676767"/>
                </a:solidFill>
                <a:latin typeface="Courier" charset="0"/>
                <a:ea typeface="Courier" charset="0"/>
                <a:cs typeface="Courier" charset="0"/>
              </a:rPr>
              <a:t>  &lt;/data&gt; </a:t>
            </a:r>
          </a:p>
          <a:p>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rpc</a:t>
            </a:r>
            <a:r>
              <a:rPr lang="en-US" sz="1050" dirty="0">
                <a:solidFill>
                  <a:srgbClr val="676767"/>
                </a:solidFill>
                <a:latin typeface="Courier" charset="0"/>
                <a:ea typeface="Courier" charset="0"/>
                <a:cs typeface="Courier" charset="0"/>
              </a:rPr>
              <a:t>-reply&gt; </a:t>
            </a:r>
          </a:p>
        </p:txBody>
      </p:sp>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&lt;get-</a:t>
            </a:r>
            <a:r>
              <a:rPr lang="en-US" sz="2774" dirty="0" err="1"/>
              <a:t>config</a:t>
            </a:r>
            <a:r>
              <a:rPr lang="en-US" sz="2774" dirty="0"/>
              <a:t>&gt; Response</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15"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24</a:t>
            </a:fld>
            <a:endParaRPr dirty="0"/>
          </a:p>
        </p:txBody>
      </p:sp>
    </p:spTree>
    <p:extLst>
      <p:ext uri="{BB962C8B-B14F-4D97-AF65-F5344CB8AC3E}">
        <p14:creationId xmlns:p14="http://schemas.microsoft.com/office/powerpoint/2010/main" val="200873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7294" y="1249978"/>
            <a:ext cx="6782480" cy="3477875"/>
          </a:xfrm>
          <a:prstGeom prst="rect">
            <a:avLst/>
          </a:prstGeom>
          <a:solidFill>
            <a:schemeClr val="accent2">
              <a:lumMod val="20000"/>
              <a:lumOff val="80000"/>
            </a:schemeClr>
          </a:solidFill>
          <a:ln>
            <a:solidFill>
              <a:srgbClr val="214794"/>
            </a:solidFill>
          </a:ln>
        </p:spPr>
        <p:txBody>
          <a:bodyPr wrap="square" rtlCol="0">
            <a:spAutoFit/>
          </a:bodyPr>
          <a:lstStyle/>
          <a:p>
            <a:r>
              <a:rPr lang="en-US" sz="1100" dirty="0">
                <a:solidFill>
                  <a:srgbClr val="676767"/>
                </a:solidFill>
                <a:latin typeface="Courier"/>
                <a:cs typeface="Courier"/>
              </a:rPr>
              <a:t>&lt;</a:t>
            </a:r>
            <a:r>
              <a:rPr lang="en-US" sz="1100" dirty="0" err="1">
                <a:solidFill>
                  <a:srgbClr val="676767"/>
                </a:solidFill>
                <a:latin typeface="Courier"/>
                <a:cs typeface="Courier"/>
              </a:rPr>
              <a:t>rpc</a:t>
            </a:r>
            <a:r>
              <a:rPr lang="en-US" sz="1100" dirty="0">
                <a:solidFill>
                  <a:srgbClr val="676767"/>
                </a:solidFill>
                <a:latin typeface="Courier"/>
                <a:cs typeface="Courier"/>
              </a:rPr>
              <a:t> message-id="101" </a:t>
            </a:r>
            <a:r>
              <a:rPr lang="en-US" sz="1100" dirty="0" err="1">
                <a:solidFill>
                  <a:srgbClr val="676767"/>
                </a:solidFill>
                <a:latin typeface="Courier"/>
                <a:cs typeface="Courier"/>
              </a:rPr>
              <a:t>xmlns</a:t>
            </a:r>
            <a:r>
              <a:rPr lang="en-US" sz="1100" dirty="0">
                <a:solidFill>
                  <a:srgbClr val="676767"/>
                </a:solidFill>
                <a:latin typeface="Courier"/>
                <a:cs typeface="Courier"/>
              </a:rPr>
              <a:t>="urn:ietf:params:xml:ns:netconf:base:1.0"&gt;  </a:t>
            </a:r>
          </a:p>
          <a:p>
            <a:r>
              <a:rPr lang="en-US" sz="1100" dirty="0">
                <a:solidFill>
                  <a:srgbClr val="676767"/>
                </a:solidFill>
                <a:latin typeface="Courier"/>
                <a:cs typeface="Courier"/>
              </a:rPr>
              <a:t>  &lt;</a:t>
            </a:r>
            <a:r>
              <a:rPr lang="en-US" sz="1100" dirty="0">
                <a:solidFill>
                  <a:srgbClr val="FF0000"/>
                </a:solidFill>
                <a:latin typeface="Courier"/>
                <a:cs typeface="Courier"/>
              </a:rPr>
              <a:t>edit-</a:t>
            </a:r>
            <a:r>
              <a:rPr lang="en-US" sz="1100" dirty="0" err="1">
                <a:solidFill>
                  <a:srgbClr val="FF0000"/>
                </a:solidFill>
                <a:latin typeface="Courier"/>
                <a:cs typeface="Courier"/>
              </a:rPr>
              <a:t>config</a:t>
            </a:r>
            <a:r>
              <a:rPr lang="en-US" sz="1100" dirty="0">
                <a:solidFill>
                  <a:srgbClr val="676767"/>
                </a:solidFill>
                <a:latin typeface="Courier"/>
                <a:cs typeface="Courier"/>
              </a:rPr>
              <a:t>&gt;    </a:t>
            </a:r>
          </a:p>
          <a:p>
            <a:r>
              <a:rPr lang="en-US" sz="1100" dirty="0">
                <a:solidFill>
                  <a:srgbClr val="676767"/>
                </a:solidFill>
                <a:latin typeface="Courier"/>
                <a:cs typeface="Courier"/>
              </a:rPr>
              <a:t>    &lt;target&gt;      </a:t>
            </a:r>
          </a:p>
          <a:p>
            <a:r>
              <a:rPr lang="en-US" sz="1100" dirty="0">
                <a:solidFill>
                  <a:srgbClr val="676767"/>
                </a:solidFill>
                <a:latin typeface="Courier"/>
                <a:cs typeface="Courier"/>
              </a:rPr>
              <a:t>      &lt;running/&gt;    </a:t>
            </a:r>
          </a:p>
          <a:p>
            <a:r>
              <a:rPr lang="en-US" sz="1100" dirty="0">
                <a:solidFill>
                  <a:srgbClr val="676767"/>
                </a:solidFill>
                <a:latin typeface="Courier"/>
                <a:cs typeface="Courier"/>
              </a:rPr>
              <a:t>    &lt;/target&gt;    </a:t>
            </a:r>
          </a:p>
          <a:p>
            <a:r>
              <a:rPr lang="en-US" sz="1100" dirty="0">
                <a:solidFill>
                  <a:srgbClr val="676767"/>
                </a:solidFill>
                <a:latin typeface="Courier"/>
                <a:cs typeface="Courier"/>
              </a:rPr>
              <a:t>    &lt;</a:t>
            </a:r>
            <a:r>
              <a:rPr lang="en-US" sz="1100" dirty="0" err="1">
                <a:solidFill>
                  <a:srgbClr val="676767"/>
                </a:solidFill>
                <a:latin typeface="Courier"/>
                <a:cs typeface="Courier"/>
              </a:rPr>
              <a:t>config</a:t>
            </a:r>
            <a:r>
              <a:rPr lang="en-US" sz="1100" dirty="0">
                <a:solidFill>
                  <a:srgbClr val="676767"/>
                </a:solidFill>
                <a:latin typeface="Courier"/>
                <a:cs typeface="Courier"/>
              </a:rPr>
              <a:t>&gt;      </a:t>
            </a:r>
          </a:p>
          <a:p>
            <a:r>
              <a:rPr lang="en-US" sz="1100" dirty="0">
                <a:solidFill>
                  <a:srgbClr val="676767"/>
                </a:solidFill>
                <a:latin typeface="Courier"/>
                <a:cs typeface="Courier"/>
              </a:rPr>
              <a:t>      &lt;interfaces </a:t>
            </a:r>
            <a:r>
              <a:rPr lang="en-US" sz="1100" dirty="0" err="1">
                <a:solidFill>
                  <a:srgbClr val="676767"/>
                </a:solidFill>
                <a:latin typeface="Courier"/>
                <a:cs typeface="Courier"/>
              </a:rPr>
              <a:t>xmlns</a:t>
            </a:r>
            <a:r>
              <a:rPr lang="en-US" sz="1100" dirty="0">
                <a:solidFill>
                  <a:srgbClr val="676767"/>
                </a:solidFill>
                <a:latin typeface="Courier"/>
                <a:cs typeface="Courier"/>
              </a:rPr>
              <a:t>="</a:t>
            </a:r>
            <a:r>
              <a:rPr lang="en-US" sz="1100" dirty="0" err="1">
                <a:solidFill>
                  <a:srgbClr val="676767"/>
                </a:solidFill>
                <a:latin typeface="Courier"/>
                <a:cs typeface="Courier"/>
              </a:rPr>
              <a:t>urn:ietf:params:xml:ns:yang:ietf-interfaces</a:t>
            </a:r>
            <a:r>
              <a:rPr lang="en-US" sz="1100" dirty="0">
                <a:solidFill>
                  <a:srgbClr val="676767"/>
                </a:solidFill>
                <a:latin typeface="Courier"/>
                <a:cs typeface="Courier"/>
              </a:rPr>
              <a:t>"&gt;        </a:t>
            </a:r>
          </a:p>
          <a:p>
            <a:r>
              <a:rPr lang="en-US" sz="1100" dirty="0">
                <a:solidFill>
                  <a:srgbClr val="676767"/>
                </a:solidFill>
                <a:latin typeface="Courier"/>
                <a:cs typeface="Courier"/>
              </a:rPr>
              <a:t>        &lt;</a:t>
            </a:r>
            <a:r>
              <a:rPr lang="en-US" sz="1100" dirty="0">
                <a:solidFill>
                  <a:srgbClr val="FF0000"/>
                </a:solidFill>
                <a:latin typeface="Courier"/>
                <a:cs typeface="Courier"/>
              </a:rPr>
              <a:t>interface</a:t>
            </a:r>
            <a:r>
              <a:rPr lang="en-US" sz="1100" dirty="0">
                <a:solidFill>
                  <a:srgbClr val="676767"/>
                </a:solidFill>
                <a:latin typeface="Courier"/>
                <a:cs typeface="Courier"/>
              </a:rPr>
              <a:t>&gt;          </a:t>
            </a:r>
          </a:p>
          <a:p>
            <a:r>
              <a:rPr lang="en-US" sz="1100" dirty="0">
                <a:solidFill>
                  <a:srgbClr val="676767"/>
                </a:solidFill>
                <a:latin typeface="Courier"/>
                <a:cs typeface="Courier"/>
              </a:rPr>
              <a:t>	  &lt;name&gt;</a:t>
            </a:r>
            <a:r>
              <a:rPr lang="en-US" sz="1100" dirty="0">
                <a:solidFill>
                  <a:srgbClr val="FF0000"/>
                </a:solidFill>
                <a:latin typeface="Courier"/>
                <a:cs typeface="Courier"/>
              </a:rPr>
              <a:t>GigabitEthernet0/0/0</a:t>
            </a:r>
            <a:r>
              <a:rPr lang="en-US" sz="1100" dirty="0">
                <a:solidFill>
                  <a:srgbClr val="676767"/>
                </a:solidFill>
                <a:latin typeface="Courier"/>
                <a:cs typeface="Courier"/>
              </a:rPr>
              <a:t>&lt;/name&gt;          </a:t>
            </a:r>
          </a:p>
          <a:p>
            <a:r>
              <a:rPr lang="en-US" sz="1100" dirty="0">
                <a:solidFill>
                  <a:srgbClr val="676767"/>
                </a:solidFill>
                <a:latin typeface="Courier"/>
                <a:cs typeface="Courier"/>
              </a:rPr>
              <a:t>	  &lt;ipv4 </a:t>
            </a:r>
            <a:r>
              <a:rPr lang="en-US" sz="1100" dirty="0" err="1">
                <a:solidFill>
                  <a:srgbClr val="676767"/>
                </a:solidFill>
                <a:latin typeface="Courier"/>
                <a:cs typeface="Courier"/>
              </a:rPr>
              <a:t>xmlns</a:t>
            </a:r>
            <a:r>
              <a:rPr lang="en-US" sz="1100" dirty="0">
                <a:solidFill>
                  <a:srgbClr val="676767"/>
                </a:solidFill>
                <a:latin typeface="Courier"/>
                <a:cs typeface="Courier"/>
              </a:rPr>
              <a:t>="</a:t>
            </a:r>
            <a:r>
              <a:rPr lang="en-US" sz="1100" dirty="0" err="1">
                <a:solidFill>
                  <a:srgbClr val="676767"/>
                </a:solidFill>
                <a:latin typeface="Courier"/>
                <a:cs typeface="Courier"/>
              </a:rPr>
              <a:t>urn:ietf:params:xml:ns:yang:ietf-ip</a:t>
            </a:r>
            <a:r>
              <a:rPr lang="en-US" sz="1100" dirty="0">
                <a:solidFill>
                  <a:srgbClr val="676767"/>
                </a:solidFill>
                <a:latin typeface="Courier"/>
                <a:cs typeface="Courier"/>
              </a:rPr>
              <a:t>"&gt;            </a:t>
            </a:r>
          </a:p>
          <a:p>
            <a:r>
              <a:rPr lang="en-US" sz="1100" dirty="0">
                <a:solidFill>
                  <a:srgbClr val="676767"/>
                </a:solidFill>
                <a:latin typeface="Courier"/>
                <a:cs typeface="Courier"/>
              </a:rPr>
              <a:t>     	    &lt;address&gt;              </a:t>
            </a:r>
          </a:p>
          <a:p>
            <a:r>
              <a:rPr lang="en-US" sz="1100" dirty="0">
                <a:solidFill>
                  <a:srgbClr val="676767"/>
                </a:solidFill>
                <a:latin typeface="Courier"/>
                <a:cs typeface="Courier"/>
              </a:rPr>
              <a:t>	      &lt;</a:t>
            </a:r>
            <a:r>
              <a:rPr lang="en-US" sz="1100" dirty="0" err="1">
                <a:solidFill>
                  <a:srgbClr val="676767"/>
                </a:solidFill>
                <a:latin typeface="Courier"/>
                <a:cs typeface="Courier"/>
              </a:rPr>
              <a:t>ip</a:t>
            </a:r>
            <a:r>
              <a:rPr lang="en-US" sz="1100" dirty="0">
                <a:solidFill>
                  <a:srgbClr val="676767"/>
                </a:solidFill>
                <a:latin typeface="Courier"/>
                <a:cs typeface="Courier"/>
              </a:rPr>
              <a:t>&gt;</a:t>
            </a:r>
            <a:r>
              <a:rPr lang="en-US" sz="1100" dirty="0">
                <a:solidFill>
                  <a:srgbClr val="FF0000"/>
                </a:solidFill>
                <a:latin typeface="Courier"/>
                <a:cs typeface="Courier"/>
              </a:rPr>
              <a:t>1.1.1.1</a:t>
            </a:r>
            <a:r>
              <a:rPr lang="en-US" sz="1100" dirty="0">
                <a:solidFill>
                  <a:srgbClr val="676767"/>
                </a:solidFill>
                <a:latin typeface="Courier"/>
                <a:cs typeface="Courier"/>
              </a:rPr>
              <a:t>&lt;/</a:t>
            </a:r>
            <a:r>
              <a:rPr lang="en-US" sz="1100" dirty="0" err="1">
                <a:solidFill>
                  <a:srgbClr val="676767"/>
                </a:solidFill>
                <a:latin typeface="Courier"/>
                <a:cs typeface="Courier"/>
              </a:rPr>
              <a:t>ip</a:t>
            </a:r>
            <a:r>
              <a:rPr lang="en-US" sz="1100" dirty="0">
                <a:solidFill>
                  <a:srgbClr val="676767"/>
                </a:solidFill>
                <a:latin typeface="Courier"/>
                <a:cs typeface="Courier"/>
              </a:rPr>
              <a:t>&gt;              </a:t>
            </a:r>
          </a:p>
          <a:p>
            <a:r>
              <a:rPr lang="en-US" sz="1100" dirty="0">
                <a:solidFill>
                  <a:srgbClr val="676767"/>
                </a:solidFill>
                <a:latin typeface="Courier"/>
                <a:cs typeface="Courier"/>
              </a:rPr>
              <a:t>	      &lt;netmask&gt;</a:t>
            </a:r>
            <a:r>
              <a:rPr lang="en-US" sz="1100" dirty="0">
                <a:solidFill>
                  <a:srgbClr val="FF0000"/>
                </a:solidFill>
                <a:latin typeface="Courier"/>
                <a:cs typeface="Courier"/>
              </a:rPr>
              <a:t>255.255.255.255</a:t>
            </a:r>
            <a:r>
              <a:rPr lang="en-US" sz="1100" dirty="0">
                <a:solidFill>
                  <a:srgbClr val="676767"/>
                </a:solidFill>
                <a:latin typeface="Courier"/>
                <a:cs typeface="Courier"/>
              </a:rPr>
              <a:t>&lt;/netmask&gt;            </a:t>
            </a:r>
          </a:p>
          <a:p>
            <a:r>
              <a:rPr lang="en-US" sz="1100" dirty="0">
                <a:solidFill>
                  <a:srgbClr val="676767"/>
                </a:solidFill>
                <a:latin typeface="Courier"/>
                <a:cs typeface="Courier"/>
              </a:rPr>
              <a:t>	    &lt;/address&gt;          </a:t>
            </a:r>
          </a:p>
          <a:p>
            <a:r>
              <a:rPr lang="en-US" sz="1100" dirty="0">
                <a:solidFill>
                  <a:srgbClr val="676767"/>
                </a:solidFill>
                <a:latin typeface="Courier"/>
                <a:cs typeface="Courier"/>
              </a:rPr>
              <a:t>           &lt;/ipv4&gt;        </a:t>
            </a:r>
          </a:p>
          <a:p>
            <a:r>
              <a:rPr lang="en-US" sz="1100" dirty="0">
                <a:solidFill>
                  <a:srgbClr val="676767"/>
                </a:solidFill>
                <a:latin typeface="Courier"/>
                <a:cs typeface="Courier"/>
              </a:rPr>
              <a:t>        &lt;/interface&gt;      </a:t>
            </a:r>
          </a:p>
          <a:p>
            <a:r>
              <a:rPr lang="en-US" sz="1100" dirty="0">
                <a:solidFill>
                  <a:srgbClr val="676767"/>
                </a:solidFill>
                <a:latin typeface="Courier"/>
                <a:cs typeface="Courier"/>
              </a:rPr>
              <a:t>      &lt;/interfaces&gt;    </a:t>
            </a:r>
          </a:p>
          <a:p>
            <a:r>
              <a:rPr lang="en-US" sz="1100" dirty="0">
                <a:solidFill>
                  <a:srgbClr val="676767"/>
                </a:solidFill>
                <a:latin typeface="Courier"/>
                <a:cs typeface="Courier"/>
              </a:rPr>
              <a:t>    &lt;/</a:t>
            </a:r>
            <a:r>
              <a:rPr lang="en-US" sz="1100" dirty="0" err="1">
                <a:solidFill>
                  <a:srgbClr val="676767"/>
                </a:solidFill>
                <a:latin typeface="Courier"/>
                <a:cs typeface="Courier"/>
              </a:rPr>
              <a:t>config</a:t>
            </a:r>
            <a:r>
              <a:rPr lang="en-US" sz="1100" dirty="0">
                <a:solidFill>
                  <a:srgbClr val="676767"/>
                </a:solidFill>
                <a:latin typeface="Courier"/>
                <a:cs typeface="Courier"/>
              </a:rPr>
              <a:t>&gt;  </a:t>
            </a:r>
          </a:p>
          <a:p>
            <a:r>
              <a:rPr lang="en-US" sz="1100" dirty="0">
                <a:solidFill>
                  <a:srgbClr val="676767"/>
                </a:solidFill>
                <a:latin typeface="Courier"/>
                <a:cs typeface="Courier"/>
              </a:rPr>
              <a:t>  &lt;/edit-</a:t>
            </a:r>
            <a:r>
              <a:rPr lang="en-US" sz="1100" dirty="0" err="1">
                <a:solidFill>
                  <a:srgbClr val="676767"/>
                </a:solidFill>
                <a:latin typeface="Courier"/>
                <a:cs typeface="Courier"/>
              </a:rPr>
              <a:t>config</a:t>
            </a:r>
            <a:r>
              <a:rPr lang="en-US" sz="1100" dirty="0">
                <a:solidFill>
                  <a:srgbClr val="676767"/>
                </a:solidFill>
                <a:latin typeface="Courier"/>
                <a:cs typeface="Courier"/>
              </a:rPr>
              <a:t>&gt;</a:t>
            </a:r>
          </a:p>
          <a:p>
            <a:r>
              <a:rPr lang="en-US" sz="1100" dirty="0">
                <a:solidFill>
                  <a:srgbClr val="676767"/>
                </a:solidFill>
                <a:latin typeface="Courier"/>
                <a:cs typeface="Courier"/>
              </a:rPr>
              <a:t>&lt;/</a:t>
            </a:r>
            <a:r>
              <a:rPr lang="en-US" sz="1100" dirty="0" err="1">
                <a:solidFill>
                  <a:srgbClr val="676767"/>
                </a:solidFill>
                <a:latin typeface="Courier"/>
                <a:cs typeface="Courier"/>
              </a:rPr>
              <a:t>rpc</a:t>
            </a:r>
            <a:r>
              <a:rPr lang="en-US" sz="1100" dirty="0">
                <a:solidFill>
                  <a:srgbClr val="676767"/>
                </a:solidFill>
                <a:latin typeface="Courier"/>
                <a:cs typeface="Courier"/>
              </a:rPr>
              <a:t>&gt;</a:t>
            </a:r>
          </a:p>
        </p:txBody>
      </p:sp>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&lt;edit-</a:t>
            </a:r>
            <a:r>
              <a:rPr lang="en-US" sz="2774" dirty="0" err="1"/>
              <a:t>config</a:t>
            </a:r>
            <a:r>
              <a:rPr lang="en-US" sz="2774" dirty="0"/>
              <a:t>&gt;</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15"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25</a:t>
            </a:fld>
            <a:endParaRPr dirty="0"/>
          </a:p>
        </p:txBody>
      </p:sp>
    </p:spTree>
    <p:extLst>
      <p:ext uri="{BB962C8B-B14F-4D97-AF65-F5344CB8AC3E}">
        <p14:creationId xmlns:p14="http://schemas.microsoft.com/office/powerpoint/2010/main" val="207336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813" y="1194308"/>
            <a:ext cx="8549659" cy="738664"/>
          </a:xfrm>
          <a:prstGeom prst="rect">
            <a:avLst/>
          </a:prstGeom>
          <a:solidFill>
            <a:schemeClr val="accent2">
              <a:lumMod val="20000"/>
              <a:lumOff val="80000"/>
            </a:schemeClr>
          </a:solidFill>
          <a:ln>
            <a:solidFill>
              <a:srgbClr val="214794"/>
            </a:solidFill>
          </a:ln>
        </p:spPr>
        <p:txBody>
          <a:bodyPr wrap="square" rtlCol="0">
            <a:spAutoFit/>
          </a:bodyPr>
          <a:lstStyle/>
          <a:p>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rpc</a:t>
            </a:r>
            <a:r>
              <a:rPr lang="en-US" sz="1050" dirty="0">
                <a:solidFill>
                  <a:srgbClr val="676767"/>
                </a:solidFill>
                <a:latin typeface="Courier" charset="0"/>
                <a:ea typeface="Courier" charset="0"/>
                <a:cs typeface="Courier" charset="0"/>
              </a:rPr>
              <a:t>-reply message-id="urn:uuid:d5fa0c22-4484-11e6-9132-fa163e2846a4"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="urn:ietf:params:xml:ns:netconf:base:1.0" </a:t>
            </a:r>
            <a:r>
              <a:rPr lang="en-US" sz="1050" dirty="0" err="1">
                <a:solidFill>
                  <a:srgbClr val="676767"/>
                </a:solidFill>
                <a:latin typeface="Courier" charset="0"/>
                <a:ea typeface="Courier" charset="0"/>
                <a:cs typeface="Courier" charset="0"/>
              </a:rPr>
              <a:t>xmlns:nc</a:t>
            </a:r>
            <a:r>
              <a:rPr lang="en-US" sz="1050" dirty="0">
                <a:solidFill>
                  <a:srgbClr val="676767"/>
                </a:solidFill>
                <a:latin typeface="Courier" charset="0"/>
                <a:ea typeface="Courier" charset="0"/>
                <a:cs typeface="Courier" charset="0"/>
              </a:rPr>
              <a:t>="urn:ietf:params:xml:ns:netconf:base:1.0"&gt;    </a:t>
            </a:r>
          </a:p>
          <a:p>
            <a:r>
              <a:rPr lang="en-US" sz="1050" dirty="0">
                <a:solidFill>
                  <a:srgbClr val="676767"/>
                </a:solidFill>
                <a:latin typeface="Courier" charset="0"/>
                <a:ea typeface="Courier" charset="0"/>
                <a:cs typeface="Courier" charset="0"/>
              </a:rPr>
              <a:t>  &lt;ok/&gt;</a:t>
            </a:r>
          </a:p>
          <a:p>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rpc</a:t>
            </a:r>
            <a:r>
              <a:rPr lang="en-US" sz="1050" dirty="0">
                <a:solidFill>
                  <a:srgbClr val="676767"/>
                </a:solidFill>
                <a:latin typeface="Courier" charset="0"/>
                <a:ea typeface="Courier" charset="0"/>
                <a:cs typeface="Courier" charset="0"/>
              </a:rPr>
              <a:t>-reply&gt;</a:t>
            </a:r>
          </a:p>
        </p:txBody>
      </p:sp>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&lt;edit-</a:t>
            </a:r>
            <a:r>
              <a:rPr lang="en-US" sz="2774" dirty="0" err="1"/>
              <a:t>config</a:t>
            </a:r>
            <a:r>
              <a:rPr lang="en-US" sz="2774" dirty="0"/>
              <a:t>&gt; Response</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15"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26</a:t>
            </a:fld>
            <a:endParaRPr dirty="0"/>
          </a:p>
        </p:txBody>
      </p:sp>
    </p:spTree>
    <p:extLst>
      <p:ext uri="{BB962C8B-B14F-4D97-AF65-F5344CB8AC3E}">
        <p14:creationId xmlns:p14="http://schemas.microsoft.com/office/powerpoint/2010/main" val="77278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909028" y="1011512"/>
            <a:ext cx="6782480" cy="3647152"/>
          </a:xfrm>
          <a:prstGeom prst="rect">
            <a:avLst/>
          </a:prstGeom>
          <a:solidFill>
            <a:schemeClr val="accent2">
              <a:lumMod val="20000"/>
              <a:lumOff val="80000"/>
            </a:schemeClr>
          </a:solidFill>
          <a:ln>
            <a:solidFill>
              <a:srgbClr val="214794"/>
            </a:solidFill>
          </a:ln>
        </p:spPr>
        <p:txBody>
          <a:bodyPr wrap="square" rtlCol="0">
            <a:spAutoFit/>
          </a:bodyPr>
          <a:lstStyle/>
          <a:p>
            <a:r>
              <a:rPr lang="en-US" sz="1100" dirty="0">
                <a:latin typeface="Courier"/>
                <a:cs typeface="Courier"/>
              </a:rPr>
              <a:t>&lt;</a:t>
            </a:r>
            <a:r>
              <a:rPr lang="en-US" sz="1100" dirty="0" err="1">
                <a:latin typeface="Courier"/>
                <a:cs typeface="Courier"/>
              </a:rPr>
              <a:t>rpc</a:t>
            </a:r>
            <a:r>
              <a:rPr lang="en-US" sz="1100" dirty="0">
                <a:latin typeface="Courier"/>
                <a:cs typeface="Courier"/>
              </a:rPr>
              <a:t> message-id="101" </a:t>
            </a:r>
            <a:r>
              <a:rPr lang="en-US" sz="1100" dirty="0" err="1">
                <a:latin typeface="Courier"/>
                <a:cs typeface="Courier"/>
              </a:rPr>
              <a:t>xmlns</a:t>
            </a:r>
            <a:r>
              <a:rPr lang="en-US" sz="1100" dirty="0">
                <a:latin typeface="Courier"/>
                <a:cs typeface="Courier"/>
              </a:rPr>
              <a:t>="urn:ietf:params:xml:ns:netconf:base:1.0"&gt;  </a:t>
            </a:r>
          </a:p>
          <a:p>
            <a:r>
              <a:rPr lang="en-US" sz="1100" dirty="0">
                <a:latin typeface="Courier"/>
                <a:cs typeface="Courier"/>
              </a:rPr>
              <a:t>  &lt;</a:t>
            </a:r>
            <a:r>
              <a:rPr lang="en-US" sz="1100" dirty="0">
                <a:solidFill>
                  <a:srgbClr val="FF0000"/>
                </a:solidFill>
                <a:latin typeface="Courier"/>
                <a:cs typeface="Courier"/>
              </a:rPr>
              <a:t>edit-</a:t>
            </a:r>
            <a:r>
              <a:rPr lang="en-US" sz="1100" dirty="0" err="1">
                <a:solidFill>
                  <a:srgbClr val="FF0000"/>
                </a:solidFill>
                <a:latin typeface="Courier"/>
                <a:cs typeface="Courier"/>
              </a:rPr>
              <a:t>config</a:t>
            </a:r>
            <a:r>
              <a:rPr lang="en-US" sz="1100" dirty="0">
                <a:latin typeface="Courier"/>
                <a:cs typeface="Courier"/>
              </a:rPr>
              <a:t>&gt;    </a:t>
            </a:r>
          </a:p>
          <a:p>
            <a:r>
              <a:rPr lang="en-US" sz="1100" dirty="0">
                <a:latin typeface="Courier"/>
                <a:cs typeface="Courier"/>
              </a:rPr>
              <a:t>    &lt;target&gt;      </a:t>
            </a:r>
          </a:p>
          <a:p>
            <a:r>
              <a:rPr lang="en-US" sz="1100" dirty="0">
                <a:latin typeface="Courier"/>
                <a:cs typeface="Courier"/>
              </a:rPr>
              <a:t>      &lt;running/&gt;    </a:t>
            </a:r>
          </a:p>
          <a:p>
            <a:r>
              <a:rPr lang="en-US" sz="1100" dirty="0">
                <a:latin typeface="Courier"/>
                <a:cs typeface="Courier"/>
              </a:rPr>
              <a:t>    &lt;/target&gt;    </a:t>
            </a:r>
          </a:p>
          <a:p>
            <a:r>
              <a:rPr lang="en-US" sz="1100" dirty="0">
                <a:latin typeface="Courier"/>
                <a:cs typeface="Courier"/>
              </a:rPr>
              <a:t>    &lt;</a:t>
            </a:r>
            <a:r>
              <a:rPr lang="en-US" sz="1100" dirty="0" err="1">
                <a:latin typeface="Courier"/>
                <a:cs typeface="Courier"/>
              </a:rPr>
              <a:t>config</a:t>
            </a:r>
            <a:r>
              <a:rPr lang="en-US" sz="1100" dirty="0">
                <a:latin typeface="Courier"/>
                <a:cs typeface="Courier"/>
              </a:rPr>
              <a:t>&gt;      </a:t>
            </a:r>
          </a:p>
          <a:p>
            <a:r>
              <a:rPr lang="en-US" sz="1100" dirty="0">
                <a:latin typeface="Courier"/>
                <a:cs typeface="Courier"/>
              </a:rPr>
              <a:t>      &lt;interfaces </a:t>
            </a:r>
            <a:r>
              <a:rPr lang="en-US" sz="1100" dirty="0" err="1">
                <a:latin typeface="Courier"/>
                <a:cs typeface="Courier"/>
              </a:rPr>
              <a:t>xmlns</a:t>
            </a:r>
            <a:r>
              <a:rPr lang="en-US" sz="1100" dirty="0">
                <a:latin typeface="Courier"/>
                <a:cs typeface="Courier"/>
              </a:rPr>
              <a:t>="</a:t>
            </a:r>
            <a:r>
              <a:rPr lang="en-US" sz="1100" dirty="0" err="1">
                <a:latin typeface="Courier"/>
                <a:cs typeface="Courier"/>
              </a:rPr>
              <a:t>urn:ietf:params:xml:ns:yang:ietf-interfaces</a:t>
            </a:r>
            <a:r>
              <a:rPr lang="en-US" sz="1100" dirty="0">
                <a:latin typeface="Courier"/>
                <a:cs typeface="Courier"/>
              </a:rPr>
              <a:t>"&gt;        </a:t>
            </a:r>
          </a:p>
          <a:p>
            <a:r>
              <a:rPr lang="en-US" sz="1100" dirty="0">
                <a:latin typeface="Courier"/>
                <a:cs typeface="Courier"/>
              </a:rPr>
              <a:t>        &lt;</a:t>
            </a:r>
            <a:r>
              <a:rPr lang="en-US" sz="1100" dirty="0">
                <a:solidFill>
                  <a:srgbClr val="FF0000"/>
                </a:solidFill>
                <a:latin typeface="Courier"/>
                <a:cs typeface="Courier"/>
              </a:rPr>
              <a:t>interface</a:t>
            </a:r>
            <a:r>
              <a:rPr lang="en-US" sz="1100" dirty="0">
                <a:latin typeface="Courier"/>
                <a:cs typeface="Courier"/>
              </a:rPr>
              <a:t>&gt;          </a:t>
            </a:r>
          </a:p>
          <a:p>
            <a:r>
              <a:rPr lang="en-US" sz="1100" dirty="0">
                <a:latin typeface="Courier"/>
                <a:cs typeface="Courier"/>
              </a:rPr>
              <a:t>	  &lt;name&gt;</a:t>
            </a:r>
            <a:r>
              <a:rPr lang="en-US" sz="1100" dirty="0">
                <a:solidFill>
                  <a:srgbClr val="FF0000"/>
                </a:solidFill>
                <a:latin typeface="Courier"/>
                <a:cs typeface="Courier"/>
              </a:rPr>
              <a:t>GigabitEthernet0/0/0</a:t>
            </a:r>
            <a:r>
              <a:rPr lang="en-US" sz="1100" dirty="0">
                <a:latin typeface="Courier"/>
                <a:cs typeface="Courier"/>
              </a:rPr>
              <a:t>&lt;/name&gt;</a:t>
            </a:r>
          </a:p>
          <a:p>
            <a:r>
              <a:rPr lang="en-US" sz="1100" dirty="0">
                <a:latin typeface="Courier"/>
                <a:cs typeface="Courier"/>
              </a:rPr>
              <a:t>          &lt;description&gt;</a:t>
            </a:r>
            <a:r>
              <a:rPr lang="en-US" sz="1100" dirty="0">
                <a:solidFill>
                  <a:srgbClr val="FF0000"/>
                </a:solidFill>
                <a:latin typeface="Courier"/>
                <a:cs typeface="Courier"/>
              </a:rPr>
              <a:t>DID-ROLLBACK-WORK</a:t>
            </a:r>
            <a:r>
              <a:rPr lang="en-US" sz="1100" dirty="0">
                <a:latin typeface="Courier"/>
                <a:cs typeface="Courier"/>
              </a:rPr>
              <a:t>&lt;/description&gt;</a:t>
            </a:r>
          </a:p>
          <a:p>
            <a:r>
              <a:rPr lang="en-US" sz="1100" dirty="0">
                <a:latin typeface="Courier"/>
                <a:cs typeface="Courier"/>
              </a:rPr>
              <a:t>	  &lt;ipv4 </a:t>
            </a:r>
            <a:r>
              <a:rPr lang="en-US" sz="1100" dirty="0" err="1">
                <a:latin typeface="Courier"/>
                <a:cs typeface="Courier"/>
              </a:rPr>
              <a:t>xmlns</a:t>
            </a:r>
            <a:r>
              <a:rPr lang="en-US" sz="1100" dirty="0">
                <a:latin typeface="Courier"/>
                <a:cs typeface="Courier"/>
              </a:rPr>
              <a:t>="</a:t>
            </a:r>
            <a:r>
              <a:rPr lang="en-US" sz="1100" dirty="0" err="1">
                <a:latin typeface="Courier"/>
                <a:cs typeface="Courier"/>
              </a:rPr>
              <a:t>urn:ietf:params:xml:ns:yang:ietf-ip</a:t>
            </a:r>
            <a:r>
              <a:rPr lang="en-US" sz="1100" dirty="0">
                <a:latin typeface="Courier"/>
                <a:cs typeface="Courier"/>
              </a:rPr>
              <a:t>"&gt;            </a:t>
            </a:r>
          </a:p>
          <a:p>
            <a:r>
              <a:rPr lang="en-US" sz="1100" dirty="0">
                <a:latin typeface="Courier"/>
                <a:cs typeface="Courier"/>
              </a:rPr>
              <a:t>     	    &lt;address&gt;              </a:t>
            </a:r>
          </a:p>
          <a:p>
            <a:r>
              <a:rPr lang="en-US" sz="1100" dirty="0">
                <a:latin typeface="Courier"/>
                <a:cs typeface="Courier"/>
              </a:rPr>
              <a:t>	      &lt;</a:t>
            </a:r>
            <a:r>
              <a:rPr lang="en-US" sz="1100" dirty="0" err="1">
                <a:latin typeface="Courier"/>
                <a:cs typeface="Courier"/>
              </a:rPr>
              <a:t>ip</a:t>
            </a:r>
            <a:r>
              <a:rPr lang="en-US" sz="1100" dirty="0">
                <a:latin typeface="Courier"/>
                <a:cs typeface="Courier"/>
              </a:rPr>
              <a:t>&gt;</a:t>
            </a:r>
            <a:r>
              <a:rPr lang="en-US" sz="1100" dirty="0">
                <a:solidFill>
                  <a:srgbClr val="FF0000"/>
                </a:solidFill>
                <a:latin typeface="Courier"/>
                <a:cs typeface="Courier"/>
              </a:rPr>
              <a:t>blah</a:t>
            </a:r>
            <a:r>
              <a:rPr lang="en-US" sz="1100" dirty="0">
                <a:latin typeface="Courier"/>
                <a:cs typeface="Courier"/>
              </a:rPr>
              <a:t>&lt;/</a:t>
            </a:r>
            <a:r>
              <a:rPr lang="en-US" sz="1100" dirty="0" err="1">
                <a:latin typeface="Courier"/>
                <a:cs typeface="Courier"/>
              </a:rPr>
              <a:t>ip</a:t>
            </a:r>
            <a:r>
              <a:rPr lang="en-US" sz="1100" dirty="0">
                <a:latin typeface="Courier"/>
                <a:cs typeface="Courier"/>
              </a:rPr>
              <a:t>&gt;              </a:t>
            </a:r>
          </a:p>
          <a:p>
            <a:r>
              <a:rPr lang="en-US" sz="1100" dirty="0">
                <a:latin typeface="Courier"/>
                <a:cs typeface="Courier"/>
              </a:rPr>
              <a:t>	      &lt;netmask&gt;</a:t>
            </a:r>
            <a:r>
              <a:rPr lang="en-US" sz="1100" dirty="0">
                <a:solidFill>
                  <a:srgbClr val="FF0000"/>
                </a:solidFill>
                <a:latin typeface="Courier"/>
                <a:cs typeface="Courier"/>
              </a:rPr>
              <a:t>255.255.255.255</a:t>
            </a:r>
            <a:r>
              <a:rPr lang="en-US" sz="1100" dirty="0">
                <a:latin typeface="Courier"/>
                <a:cs typeface="Courier"/>
              </a:rPr>
              <a:t>&lt;/netmask&gt;            </a:t>
            </a:r>
          </a:p>
          <a:p>
            <a:r>
              <a:rPr lang="en-US" sz="1100" dirty="0">
                <a:latin typeface="Courier"/>
                <a:cs typeface="Courier"/>
              </a:rPr>
              <a:t>	    &lt;/address&gt;          </a:t>
            </a:r>
          </a:p>
          <a:p>
            <a:r>
              <a:rPr lang="en-US" sz="1100" dirty="0">
                <a:latin typeface="Courier"/>
                <a:cs typeface="Courier"/>
              </a:rPr>
              <a:t>           &lt;/ipv4&gt;        </a:t>
            </a:r>
          </a:p>
          <a:p>
            <a:r>
              <a:rPr lang="en-US" sz="1100" dirty="0">
                <a:latin typeface="Courier"/>
                <a:cs typeface="Courier"/>
              </a:rPr>
              <a:t>        &lt;/interface&gt;      </a:t>
            </a:r>
          </a:p>
          <a:p>
            <a:r>
              <a:rPr lang="en-US" sz="1100" dirty="0">
                <a:latin typeface="Courier"/>
                <a:cs typeface="Courier"/>
              </a:rPr>
              <a:t>      &lt;/interfaces&gt;    </a:t>
            </a:r>
          </a:p>
          <a:p>
            <a:r>
              <a:rPr lang="en-US" sz="1100" dirty="0">
                <a:latin typeface="Courier"/>
                <a:cs typeface="Courier"/>
              </a:rPr>
              <a:t>    &lt;/</a:t>
            </a:r>
            <a:r>
              <a:rPr lang="en-US" sz="1100" dirty="0" err="1">
                <a:latin typeface="Courier"/>
                <a:cs typeface="Courier"/>
              </a:rPr>
              <a:t>config</a:t>
            </a:r>
            <a:r>
              <a:rPr lang="en-US" sz="1100" dirty="0">
                <a:latin typeface="Courier"/>
                <a:cs typeface="Courier"/>
              </a:rPr>
              <a:t>&gt;  </a:t>
            </a:r>
          </a:p>
          <a:p>
            <a:r>
              <a:rPr lang="en-US" sz="1100" dirty="0">
                <a:latin typeface="Courier"/>
                <a:cs typeface="Courier"/>
              </a:rPr>
              <a:t>  &lt;/edit-</a:t>
            </a:r>
            <a:r>
              <a:rPr lang="en-US" sz="1100" dirty="0" err="1">
                <a:latin typeface="Courier"/>
                <a:cs typeface="Courier"/>
              </a:rPr>
              <a:t>config</a:t>
            </a:r>
            <a:r>
              <a:rPr lang="en-US" sz="1100" dirty="0">
                <a:latin typeface="Courier"/>
                <a:cs typeface="Courier"/>
              </a:rPr>
              <a:t>&gt;</a:t>
            </a:r>
          </a:p>
          <a:p>
            <a:r>
              <a:rPr lang="en-US" sz="1100" dirty="0">
                <a:latin typeface="Courier"/>
                <a:cs typeface="Courier"/>
              </a:rPr>
              <a:t>&lt;/</a:t>
            </a:r>
            <a:r>
              <a:rPr lang="en-US" sz="1100" dirty="0" err="1">
                <a:latin typeface="Courier"/>
                <a:cs typeface="Courier"/>
              </a:rPr>
              <a:t>rpc</a:t>
            </a:r>
            <a:r>
              <a:rPr lang="en-US" sz="1100" dirty="0">
                <a:latin typeface="Courier"/>
                <a:cs typeface="Courier"/>
              </a:rPr>
              <a:t>&gt;</a:t>
            </a:r>
          </a:p>
        </p:txBody>
      </p:sp>
      <p:sp>
        <p:nvSpPr>
          <p:cNvPr id="6" name="TextBox 5"/>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&lt;edit-</a:t>
            </a:r>
            <a:r>
              <a:rPr lang="en-US" sz="2774" dirty="0" err="1"/>
              <a:t>config</a:t>
            </a:r>
            <a:r>
              <a:rPr lang="en-US" sz="2774" dirty="0"/>
              <a:t>&gt; Rollback</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15"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27</a:t>
            </a:fld>
            <a:endParaRPr dirty="0"/>
          </a:p>
        </p:txBody>
      </p:sp>
    </p:spTree>
    <p:extLst>
      <p:ext uri="{BB962C8B-B14F-4D97-AF65-F5344CB8AC3E}">
        <p14:creationId xmlns:p14="http://schemas.microsoft.com/office/powerpoint/2010/main" val="16215930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358813" y="1194309"/>
            <a:ext cx="8549659" cy="738664"/>
          </a:xfrm>
          <a:prstGeom prst="rect">
            <a:avLst/>
          </a:prstGeom>
          <a:solidFill>
            <a:schemeClr val="accent2">
              <a:lumMod val="20000"/>
              <a:lumOff val="80000"/>
            </a:schemeClr>
          </a:solidFill>
          <a:ln>
            <a:solidFill>
              <a:srgbClr val="214794"/>
            </a:solidFill>
          </a:ln>
        </p:spPr>
        <p:txBody>
          <a:bodyPr wrap="square" rtlCol="0">
            <a:spAutoFit/>
          </a:bodyPr>
          <a:lstStyle/>
          <a:p>
            <a:r>
              <a:rPr lang="en-US" sz="1050" dirty="0">
                <a:latin typeface="Courier" charset="0"/>
                <a:ea typeface="Courier" charset="0"/>
                <a:cs typeface="Courier" charset="0"/>
              </a:rPr>
              <a:t>&lt;error-info </a:t>
            </a:r>
            <a:r>
              <a:rPr lang="en-US" sz="1050" dirty="0" err="1">
                <a:latin typeface="Courier" charset="0"/>
                <a:ea typeface="Courier" charset="0"/>
                <a:cs typeface="Courier" charset="0"/>
              </a:rPr>
              <a:t>xmlns</a:t>
            </a:r>
            <a:r>
              <a:rPr lang="en-US" sz="1050" dirty="0">
                <a:latin typeface="Courier" charset="0"/>
                <a:ea typeface="Courier" charset="0"/>
                <a:cs typeface="Courier" charset="0"/>
              </a:rPr>
              <a:t>="urn:ietf:params:xml:ns:netconf:base:1.0" </a:t>
            </a:r>
            <a:r>
              <a:rPr lang="en-US" sz="1050" dirty="0" err="1">
                <a:latin typeface="Courier" charset="0"/>
                <a:ea typeface="Courier" charset="0"/>
                <a:cs typeface="Courier" charset="0"/>
              </a:rPr>
              <a:t>xmlns:nc</a:t>
            </a:r>
            <a:r>
              <a:rPr lang="en-US" sz="1050" dirty="0">
                <a:latin typeface="Courier" charset="0"/>
                <a:ea typeface="Courier" charset="0"/>
                <a:cs typeface="Courier" charset="0"/>
              </a:rPr>
              <a:t>="urn:ietf:params:xml:ns:netconf:base:1.0"&gt;  </a:t>
            </a:r>
          </a:p>
          <a:p>
            <a:r>
              <a:rPr lang="en-US" sz="1050" dirty="0">
                <a:latin typeface="Courier" charset="0"/>
                <a:ea typeface="Courier" charset="0"/>
                <a:cs typeface="Courier" charset="0"/>
              </a:rPr>
              <a:t>  &lt;bad-element&gt;</a:t>
            </a:r>
            <a:r>
              <a:rPr lang="en-US" sz="1050" dirty="0" err="1">
                <a:latin typeface="Courier" charset="0"/>
                <a:ea typeface="Courier" charset="0"/>
                <a:cs typeface="Courier" charset="0"/>
              </a:rPr>
              <a:t>ip</a:t>
            </a:r>
            <a:r>
              <a:rPr lang="en-US" sz="1050" dirty="0">
                <a:latin typeface="Courier" charset="0"/>
                <a:ea typeface="Courier" charset="0"/>
                <a:cs typeface="Courier" charset="0"/>
              </a:rPr>
              <a:t>&lt;/bad-element&gt;</a:t>
            </a:r>
          </a:p>
          <a:p>
            <a:r>
              <a:rPr lang="en-US" sz="1050" dirty="0">
                <a:latin typeface="Courier" charset="0"/>
                <a:ea typeface="Courier" charset="0"/>
                <a:cs typeface="Courier" charset="0"/>
              </a:rPr>
              <a:t>&lt;/error-info&gt;</a:t>
            </a:r>
          </a:p>
        </p:txBody>
      </p:sp>
      <p:sp>
        <p:nvSpPr>
          <p:cNvPr id="6" name="TextBox 5"/>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&lt;edit-</a:t>
            </a:r>
            <a:r>
              <a:rPr lang="en-US" sz="2774" dirty="0" err="1"/>
              <a:t>config</a:t>
            </a:r>
            <a:r>
              <a:rPr lang="en-US" sz="2774" dirty="0"/>
              <a:t>&gt; Rollback Response</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15"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28</a:t>
            </a:fld>
            <a:endParaRPr dirty="0"/>
          </a:p>
        </p:txBody>
      </p:sp>
    </p:spTree>
    <p:extLst>
      <p:ext uri="{BB962C8B-B14F-4D97-AF65-F5344CB8AC3E}">
        <p14:creationId xmlns:p14="http://schemas.microsoft.com/office/powerpoint/2010/main" val="11033996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Ansible</a:t>
            </a:r>
            <a:r>
              <a:rPr lang="en-US" dirty="0" smtClean="0"/>
              <a:t> for Networking</a:t>
            </a:r>
            <a:endParaRPr lang="en-US" dirty="0"/>
          </a:p>
        </p:txBody>
      </p:sp>
      <p:sp>
        <p:nvSpPr>
          <p:cNvPr id="8" name="Content Placeholder 7"/>
          <p:cNvSpPr>
            <a:spLocks noGrp="1"/>
          </p:cNvSpPr>
          <p:nvPr>
            <p:ph sz="quarter" idx="11"/>
          </p:nvPr>
        </p:nvSpPr>
        <p:spPr/>
        <p:txBody>
          <a:bodyPr/>
          <a:lstStyle/>
          <a:p>
            <a:pPr marL="1785" indent="0">
              <a:spcBef>
                <a:spcPts val="0"/>
              </a:spcBef>
              <a:buNone/>
            </a:pPr>
            <a:r>
              <a:rPr lang="en-US" b="1" dirty="0"/>
              <a:t>- name: </a:t>
            </a:r>
            <a:r>
              <a:rPr lang="en-US" b="1" dirty="0" smtClean="0"/>
              <a:t>configure new </a:t>
            </a:r>
            <a:r>
              <a:rPr lang="en-US" b="1" dirty="0" err="1" smtClean="0"/>
              <a:t>ntp</a:t>
            </a:r>
            <a:r>
              <a:rPr lang="en-US" b="1" dirty="0" smtClean="0"/>
              <a:t> server</a:t>
            </a:r>
            <a:endParaRPr lang="en-US" b="1" dirty="0"/>
          </a:p>
          <a:p>
            <a:pPr marL="1785" indent="0">
              <a:spcBef>
                <a:spcPts val="0"/>
              </a:spcBef>
              <a:buNone/>
            </a:pPr>
            <a:r>
              <a:rPr lang="en-US" b="1" dirty="0"/>
              <a:t>  </a:t>
            </a:r>
            <a:r>
              <a:rPr lang="en-US" b="1" dirty="0" err="1" smtClean="0"/>
              <a:t>netconf_config</a:t>
            </a:r>
            <a:r>
              <a:rPr lang="en-US" b="1" dirty="0"/>
              <a:t>:</a:t>
            </a:r>
          </a:p>
          <a:p>
            <a:pPr marL="1785" indent="0">
              <a:spcBef>
                <a:spcPts val="0"/>
              </a:spcBef>
              <a:buNone/>
            </a:pPr>
            <a:r>
              <a:rPr lang="mr-IN" b="1" dirty="0"/>
              <a:t> </a:t>
            </a:r>
            <a:r>
              <a:rPr lang="en-US" b="1" dirty="0" smtClean="0"/>
              <a:t> </a:t>
            </a:r>
            <a:r>
              <a:rPr lang="mr-IN" b="1" dirty="0" err="1" smtClean="0"/>
              <a:t>xml</a:t>
            </a:r>
            <a:r>
              <a:rPr lang="mr-IN" b="1" dirty="0"/>
              <a:t>: |        </a:t>
            </a:r>
            <a:endParaRPr lang="en-US" b="1" dirty="0" smtClean="0"/>
          </a:p>
          <a:p>
            <a:pPr marL="1785" indent="0">
              <a:spcBef>
                <a:spcPts val="0"/>
              </a:spcBef>
              <a:buNone/>
            </a:pPr>
            <a:r>
              <a:rPr lang="en-US" b="1" dirty="0" smtClean="0"/>
              <a:t>  </a:t>
            </a:r>
            <a:r>
              <a:rPr lang="mr-IN" b="1" dirty="0" smtClean="0"/>
              <a:t>&lt;</a:t>
            </a:r>
            <a:r>
              <a:rPr lang="mr-IN" b="1" dirty="0" err="1"/>
              <a:t>config</a:t>
            </a:r>
            <a:r>
              <a:rPr lang="mr-IN" b="1" dirty="0"/>
              <a:t> </a:t>
            </a:r>
            <a:r>
              <a:rPr lang="mr-IN" b="1" dirty="0" err="1"/>
              <a:t>xmlns:xc</a:t>
            </a:r>
            <a:r>
              <a:rPr lang="mr-IN" b="1" dirty="0"/>
              <a:t>="urn:ietf:params:xml:ns:netconf:base:1.0"&gt; </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system</a:t>
            </a:r>
            <a:r>
              <a:rPr lang="mr-IN" b="1" dirty="0"/>
              <a:t> </a:t>
            </a:r>
            <a:r>
              <a:rPr lang="mr-IN" b="1" dirty="0" err="1"/>
              <a:t>xmlns</a:t>
            </a:r>
            <a:r>
              <a:rPr lang="mr-IN" b="1" dirty="0"/>
              <a:t>="</a:t>
            </a:r>
            <a:r>
              <a:rPr lang="mr-IN" b="1" dirty="0" err="1"/>
              <a:t>urn:ietf:params:xml:ns:yang:ietf-system</a:t>
            </a:r>
            <a:r>
              <a:rPr lang="mr-IN" b="1" dirty="0"/>
              <a:t>"&gt; </a:t>
            </a:r>
            <a:endParaRPr lang="en-US" b="1" dirty="0" smtClean="0"/>
          </a:p>
          <a:p>
            <a:pPr marL="1785" indent="0">
              <a:spcBef>
                <a:spcPts val="0"/>
              </a:spcBef>
              <a:buNone/>
            </a:pPr>
            <a:r>
              <a:rPr lang="en-US" b="1" dirty="0" smtClean="0"/>
              <a:t>      </a:t>
            </a:r>
            <a:r>
              <a:rPr lang="mr-IN" b="1" dirty="0" smtClean="0"/>
              <a:t>&lt;</a:t>
            </a:r>
            <a:r>
              <a:rPr lang="mr-IN" b="1" dirty="0" err="1"/>
              <a:t>ntp</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enabled</a:t>
            </a:r>
            <a:r>
              <a:rPr lang="mr-IN" b="1" dirty="0"/>
              <a:t>&gt;</a:t>
            </a:r>
            <a:r>
              <a:rPr lang="mr-IN" b="1" dirty="0" err="1"/>
              <a:t>true</a:t>
            </a:r>
            <a:r>
              <a:rPr lang="mr-IN" b="1" dirty="0"/>
              <a:t>&lt;/</a:t>
            </a:r>
            <a:r>
              <a:rPr lang="mr-IN" b="1" dirty="0" err="1"/>
              <a:t>enabled</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server</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name</a:t>
            </a:r>
            <a:r>
              <a:rPr lang="mr-IN" b="1" dirty="0"/>
              <a:t>&gt;ntp1&lt;/</a:t>
            </a:r>
            <a:r>
              <a:rPr lang="mr-IN" b="1" dirty="0" err="1"/>
              <a:t>name</a:t>
            </a:r>
            <a:r>
              <a:rPr lang="mr-IN" b="1" dirty="0" smtClean="0"/>
              <a:t>&gt;</a:t>
            </a:r>
            <a:endParaRPr lang="en-US" b="1" dirty="0"/>
          </a:p>
          <a:p>
            <a:pPr marL="1785" indent="0">
              <a:spcBef>
                <a:spcPts val="0"/>
              </a:spcBef>
              <a:buNone/>
            </a:pPr>
            <a:r>
              <a:rPr lang="en-US" b="1" dirty="0" smtClean="0"/>
              <a:t>            </a:t>
            </a:r>
            <a:r>
              <a:rPr lang="mr-IN" b="1" dirty="0" smtClean="0"/>
              <a:t>&lt;</a:t>
            </a:r>
            <a:r>
              <a:rPr lang="mr-IN" b="1" dirty="0" err="1"/>
              <a:t>udp</a:t>
            </a:r>
            <a:r>
              <a:rPr lang="mr-IN" b="1" dirty="0"/>
              <a:t>&gt;&lt;</a:t>
            </a:r>
            <a:r>
              <a:rPr lang="mr-IN" b="1" dirty="0" err="1"/>
              <a:t>address</a:t>
            </a:r>
            <a:r>
              <a:rPr lang="mr-IN" b="1" dirty="0"/>
              <a:t>&gt;127.0.0.1&lt;/</a:t>
            </a:r>
            <a:r>
              <a:rPr lang="mr-IN" b="1" dirty="0" err="1"/>
              <a:t>address</a:t>
            </a:r>
            <a:r>
              <a:rPr lang="mr-IN" b="1" dirty="0"/>
              <a:t>&gt;&lt;/</a:t>
            </a:r>
            <a:r>
              <a:rPr lang="mr-IN" b="1" dirty="0" err="1"/>
              <a:t>udp</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server</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ntp</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system</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config</a:t>
            </a:r>
            <a:r>
              <a:rPr lang="mr-IN" b="1" dirty="0" smtClean="0"/>
              <a:t>&gt;</a:t>
            </a:r>
            <a:endParaRPr lang="en-US" sz="2000" b="1" dirty="0"/>
          </a:p>
        </p:txBody>
      </p:sp>
      <p:sp>
        <p:nvSpPr>
          <p:cNvPr id="2" name="Slide Number Placeholder 1"/>
          <p:cNvSpPr>
            <a:spLocks noGrp="1"/>
          </p:cNvSpPr>
          <p:nvPr>
            <p:ph type="sldNum" sz="quarter" idx="4"/>
          </p:nvPr>
        </p:nvSpPr>
        <p:spPr/>
        <p:txBody>
          <a:bodyPr/>
          <a:lstStyle/>
          <a:p>
            <a:fld id="{96A97DD0-5BE7-4856-A2A9-C42C6688E607}" type="slidenum">
              <a:rPr lang="uk-UA" smtClean="0"/>
              <a:pPr/>
              <a:t>29</a:t>
            </a:fld>
            <a:endParaRPr lang="uk-UA" dirty="0"/>
          </a:p>
        </p:txBody>
      </p:sp>
      <p:sp>
        <p:nvSpPr>
          <p:cNvPr id="3" name="Footer Placeholder 2"/>
          <p:cNvSpPr>
            <a:spLocks noGrp="1"/>
          </p:cNvSpPr>
          <p:nvPr>
            <p:ph type="ftr" sz="quarter" idx="3"/>
          </p:nvPr>
        </p:nvSpPr>
        <p:spPr/>
        <p:txBody>
          <a:bodyPr/>
          <a:lstStyle/>
          <a:p>
            <a:pPr defTabSz="610744"/>
            <a:r>
              <a:rPr lang="en-US" smtClean="0">
                <a:ea typeface="ＭＳ Ｐゴシック" charset="0"/>
              </a:rPr>
              <a:t>Presentation ID</a:t>
            </a:r>
            <a:endParaRPr lang="en-US" dirty="0">
              <a:ea typeface="ＭＳ Ｐゴシック" charset="0"/>
            </a:endParaRPr>
          </a:p>
        </p:txBody>
      </p:sp>
      <p:pic>
        <p:nvPicPr>
          <p:cNvPr id="4" name="Picture 3"/>
          <p:cNvPicPr>
            <a:picLocks noChangeAspect="1"/>
          </p:cNvPicPr>
          <p:nvPr/>
        </p:nvPicPr>
        <p:blipFill rotWithShape="1">
          <a:blip r:embed="rId2"/>
          <a:srcRect l="20859" t="22583" r="21700" b="23071"/>
          <a:stretch/>
        </p:blipFill>
        <p:spPr>
          <a:xfrm>
            <a:off x="6785116" y="656422"/>
            <a:ext cx="1747248" cy="960343"/>
          </a:xfrm>
          <a:prstGeom prst="rect">
            <a:avLst/>
          </a:prstGeom>
        </p:spPr>
      </p:pic>
    </p:spTree>
    <p:extLst>
      <p:ext uri="{BB962C8B-B14F-4D97-AF65-F5344CB8AC3E}">
        <p14:creationId xmlns:p14="http://schemas.microsoft.com/office/powerpoint/2010/main" val="84073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96A97DD0-5BE7-4856-A2A9-C42C6688E607}" type="slidenum">
              <a:rPr lang="en-US" smtClean="0"/>
              <a:pPr/>
              <a:t>3</a:t>
            </a:fld>
            <a:endParaRPr lang="en-US" dirty="0"/>
          </a:p>
        </p:txBody>
      </p:sp>
      <p:sp>
        <p:nvSpPr>
          <p:cNvPr id="3" name="Content Placeholder 2"/>
          <p:cNvSpPr>
            <a:spLocks noGrp="1"/>
          </p:cNvSpPr>
          <p:nvPr>
            <p:ph type="body" sz="quarter" idx="10"/>
          </p:nvPr>
        </p:nvSpPr>
        <p:spPr/>
        <p:txBody>
          <a:bodyPr/>
          <a:lstStyle/>
          <a:p>
            <a:r>
              <a:rPr lang="en-US" dirty="0"/>
              <a:t>Introduction</a:t>
            </a:r>
          </a:p>
          <a:p>
            <a:r>
              <a:rPr lang="en-US" dirty="0"/>
              <a:t>Automation Motivation</a:t>
            </a:r>
          </a:p>
          <a:p>
            <a:r>
              <a:rPr lang="en-US" dirty="0"/>
              <a:t>Tools: </a:t>
            </a:r>
            <a:r>
              <a:rPr lang="en-US" dirty="0" err="1"/>
              <a:t>Ansible</a:t>
            </a:r>
            <a:r>
              <a:rPr lang="en-US" dirty="0"/>
              <a:t> for CLI automation</a:t>
            </a:r>
          </a:p>
          <a:p>
            <a:r>
              <a:rPr lang="en-US" dirty="0"/>
              <a:t>API’s: </a:t>
            </a:r>
            <a:r>
              <a:rPr lang="en-US"/>
              <a:t>better machine </a:t>
            </a:r>
            <a:r>
              <a:rPr lang="en-US" dirty="0"/>
              <a:t>communication</a:t>
            </a:r>
          </a:p>
          <a:p>
            <a:r>
              <a:rPr lang="en-US" dirty="0"/>
              <a:t>Configuration Abstraction</a:t>
            </a:r>
          </a:p>
          <a:p>
            <a:r>
              <a:rPr lang="en-US" dirty="0"/>
              <a:t>Conclusion</a:t>
            </a:r>
          </a:p>
        </p:txBody>
      </p:sp>
      <p:sp>
        <p:nvSpPr>
          <p:cNvPr id="10" name="Title 9"/>
          <p:cNvSpPr>
            <a:spLocks noGrp="1"/>
          </p:cNvSpPr>
          <p:nvPr>
            <p:ph type="title"/>
          </p:nvPr>
        </p:nvSpPr>
        <p:spPr/>
        <p:txBody>
          <a:bodyPr/>
          <a:lstStyle/>
          <a:p>
            <a:r>
              <a:rPr lang="en-US"/>
              <a:t>Agenda</a:t>
            </a:r>
            <a:endParaRPr lang="en-US" dirty="0"/>
          </a:p>
        </p:txBody>
      </p:sp>
      <p:sp>
        <p:nvSpPr>
          <p:cNvPr id="4" name="Footer Placeholder 3"/>
          <p:cNvSpPr>
            <a:spLocks noGrp="1"/>
          </p:cNvSpPr>
          <p:nvPr>
            <p:ph type="ftr" sz="quarter" idx="3"/>
          </p:nvPr>
        </p:nvSpPr>
        <p:spPr/>
        <p:txBody>
          <a:bodyPr/>
          <a:lstStyle/>
          <a:p>
            <a:r>
              <a:rPr lang="de-DE"/>
              <a:t>DEVNET-1002</a:t>
            </a:r>
            <a:endParaRPr lang="en-US" dirty="0"/>
          </a:p>
        </p:txBody>
      </p:sp>
    </p:spTree>
    <p:extLst>
      <p:ext uri="{BB962C8B-B14F-4D97-AF65-F5344CB8AC3E}">
        <p14:creationId xmlns:p14="http://schemas.microsoft.com/office/powerpoint/2010/main" val="40767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NETCONF Exercise</a:t>
            </a:r>
          </a:p>
        </p:txBody>
      </p:sp>
      <p:sp>
        <p:nvSpPr>
          <p:cNvPr id="3" name="Slide Number Placeholder 2"/>
          <p:cNvSpPr>
            <a:spLocks noGrp="1"/>
          </p:cNvSpPr>
          <p:nvPr>
            <p:ph type="sldNum" sz="quarter" idx="4"/>
          </p:nvPr>
        </p:nvSpPr>
        <p:spPr/>
        <p:txBody>
          <a:bodyPr/>
          <a:lstStyle/>
          <a:p>
            <a:fld id="{96A97DD0-5BE7-4856-A2A9-C42C6688E607}" type="slidenum">
              <a:rPr lang="en-GB" smtClean="0">
                <a:solidFill>
                  <a:srgbClr val="FFFFFF">
                    <a:alpha val="60000"/>
                  </a:srgbClr>
                </a:solidFill>
              </a:rPr>
              <a:pPr/>
              <a:t>30</a:t>
            </a:fld>
            <a:endParaRPr lang="en-GB" dirty="0">
              <a:solidFill>
                <a:srgbClr val="FFFFFF">
                  <a:alpha val="60000"/>
                </a:srgbClr>
              </a:solidFill>
            </a:endParaRPr>
          </a:p>
        </p:txBody>
      </p:sp>
      <p:sp>
        <p:nvSpPr>
          <p:cNvPr id="4" name="Footer Placeholder 3"/>
          <p:cNvSpPr>
            <a:spLocks noGrp="1"/>
          </p:cNvSpPr>
          <p:nvPr>
            <p:ph type="ftr" sz="quarter" idx="3"/>
          </p:nvPr>
        </p:nvSpPr>
        <p:spPr/>
        <p:txBody>
          <a:bodyPr/>
          <a:lstStyle/>
          <a:p>
            <a:pPr defTabSz="610744"/>
            <a:r>
              <a:rPr lang="en-US">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189686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696568" y="2450470"/>
            <a:ext cx="2477301" cy="2120489"/>
          </a:xfrm>
          <a:prstGeom prst="rect">
            <a:avLst/>
          </a:prstGeom>
        </p:spPr>
      </p:pic>
      <p:sp>
        <p:nvSpPr>
          <p:cNvPr id="3" name="TextBox 2"/>
          <p:cNvSpPr txBox="1"/>
          <p:nvPr/>
        </p:nvSpPr>
        <p:spPr>
          <a:xfrm>
            <a:off x="802066" y="1841881"/>
            <a:ext cx="5665012" cy="1199944"/>
          </a:xfrm>
          <a:prstGeom prst="rect">
            <a:avLst/>
          </a:prstGeom>
          <a:solidFill>
            <a:schemeClr val="accent2">
              <a:lumMod val="20000"/>
              <a:lumOff val="80000"/>
            </a:schemeClr>
          </a:solidFill>
        </p:spPr>
        <p:txBody>
          <a:bodyPr wrap="none" rtlCol="0">
            <a:spAutoFit/>
          </a:bodyPr>
          <a:lstStyle/>
          <a:p>
            <a:pPr marL="342729" indent="-342729">
              <a:buFont typeface="+mj-lt"/>
              <a:buAutoNum type="arabicPeriod"/>
            </a:pPr>
            <a:r>
              <a:rPr lang="en-US" sz="2399" dirty="0">
                <a:solidFill>
                  <a:srgbClr val="676767"/>
                </a:solidFill>
              </a:rPr>
              <a:t>Capability discovery, model download</a:t>
            </a:r>
          </a:p>
          <a:p>
            <a:pPr marL="342729" indent="-342729">
              <a:buFont typeface="+mj-lt"/>
              <a:buAutoNum type="arabicPeriod"/>
            </a:pPr>
            <a:r>
              <a:rPr lang="en-US" sz="2399" dirty="0">
                <a:solidFill>
                  <a:srgbClr val="676767"/>
                </a:solidFill>
              </a:rPr>
              <a:t>Transactions</a:t>
            </a:r>
          </a:p>
          <a:p>
            <a:pPr marL="342729" indent="-342729">
              <a:buFont typeface="+mj-lt"/>
              <a:buAutoNum type="arabicPeriod"/>
            </a:pPr>
            <a:r>
              <a:rPr lang="en-US" sz="2399" dirty="0">
                <a:solidFill>
                  <a:srgbClr val="676767"/>
                </a:solidFill>
              </a:rPr>
              <a:t>Notifications</a:t>
            </a:r>
          </a:p>
        </p:txBody>
      </p:sp>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Three Things to Like about NETCONF</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15"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31</a:t>
            </a:fld>
            <a:endParaRPr dirty="0"/>
          </a:p>
        </p:txBody>
      </p:sp>
    </p:spTree>
    <p:extLst>
      <p:ext uri="{BB962C8B-B14F-4D97-AF65-F5344CB8AC3E}">
        <p14:creationId xmlns:p14="http://schemas.microsoft.com/office/powerpoint/2010/main" val="198662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Abstraction</a:t>
            </a:r>
          </a:p>
        </p:txBody>
      </p:sp>
      <p:sp>
        <p:nvSpPr>
          <p:cNvPr id="3" name="Slide Number Placeholder 2"/>
          <p:cNvSpPr>
            <a:spLocks noGrp="1"/>
          </p:cNvSpPr>
          <p:nvPr>
            <p:ph type="sldNum" sz="quarter" idx="4"/>
          </p:nvPr>
        </p:nvSpPr>
        <p:spPr/>
        <p:txBody>
          <a:bodyPr/>
          <a:lstStyle/>
          <a:p>
            <a:fld id="{96A97DD0-5BE7-4856-A2A9-C42C6688E607}" type="slidenum">
              <a:rPr lang="en-US" smtClean="0"/>
              <a:pPr/>
              <a:t>32</a:t>
            </a:fld>
            <a:endParaRPr lang="en-US" dirty="0"/>
          </a:p>
        </p:txBody>
      </p:sp>
      <p:sp>
        <p:nvSpPr>
          <p:cNvPr id="4" name="Footer Placeholder 3"/>
          <p:cNvSpPr>
            <a:spLocks noGrp="1"/>
          </p:cNvSpPr>
          <p:nvPr>
            <p:ph type="ftr" sz="quarter" idx="3"/>
          </p:nvPr>
        </p:nvSpPr>
        <p:spPr/>
        <p:txBody>
          <a:bodyPr/>
          <a:lstStyle/>
          <a:p>
            <a:r>
              <a:rPr lang="en-US"/>
              <a:t>DEVNET-1002</a:t>
            </a:r>
            <a:endParaRPr lang="en-US" dirty="0"/>
          </a:p>
        </p:txBody>
      </p:sp>
    </p:spTree>
    <p:extLst>
      <p:ext uri="{BB962C8B-B14F-4D97-AF65-F5344CB8AC3E}">
        <p14:creationId xmlns:p14="http://schemas.microsoft.com/office/powerpoint/2010/main" val="185214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Infrastructure as </a:t>
            </a:r>
            <a:r>
              <a:rPr lang="en-US" dirty="0"/>
              <a:t>Code Example</a:t>
            </a:r>
            <a:endParaRPr lang="en-US" dirty="0"/>
          </a:p>
        </p:txBody>
      </p:sp>
      <p:sp>
        <p:nvSpPr>
          <p:cNvPr id="9" name="Content Placeholder 8"/>
          <p:cNvSpPr>
            <a:spLocks noGrp="1"/>
          </p:cNvSpPr>
          <p:nvPr>
            <p:ph sz="quarter" idx="11"/>
          </p:nvPr>
        </p:nvSpPr>
        <p:spPr>
          <a:xfrm>
            <a:off x="352925" y="1342768"/>
            <a:ext cx="8513064" cy="3133982"/>
          </a:xfrm>
        </p:spPr>
        <p:txBody>
          <a:bodyPr/>
          <a:lstStyle/>
          <a:p>
            <a:pPr marL="1785" indent="0">
              <a:lnSpc>
                <a:spcPct val="100000"/>
              </a:lnSpc>
              <a:spcBef>
                <a:spcPts val="0"/>
              </a:spcBef>
              <a:buNone/>
            </a:pPr>
            <a:r>
              <a:rPr lang="is-IS" sz="1300" b="1" dirty="0">
                <a:solidFill>
                  <a:srgbClr val="00B0F0"/>
                </a:solidFill>
              </a:rPr>
              <a:t>fabric</a:t>
            </a:r>
            <a:r>
              <a:rPr lang="is-IS" sz="1300" b="1" dirty="0"/>
              <a:t>:</a:t>
            </a:r>
          </a:p>
          <a:p>
            <a:pPr marL="1785" indent="0">
              <a:lnSpc>
                <a:spcPct val="100000"/>
              </a:lnSpc>
              <a:spcBef>
                <a:spcPts val="0"/>
              </a:spcBef>
              <a:buNone/>
            </a:pPr>
            <a:r>
              <a:rPr lang="is-IS" sz="1300" b="1" dirty="0"/>
              <a:t>  - </a:t>
            </a:r>
            <a:r>
              <a:rPr lang="is-IS" sz="1300" b="1" dirty="0">
                <a:solidFill>
                  <a:srgbClr val="00B0F0"/>
                </a:solidFill>
              </a:rPr>
              <a:t>tenant_name</a:t>
            </a:r>
            <a:r>
              <a:rPr lang="is-IS" sz="1300" b="1" dirty="0"/>
              <a:t>: </a:t>
            </a:r>
            <a:r>
              <a:rPr lang="is-IS" sz="1300" b="1" dirty="0">
                <a:solidFill>
                  <a:srgbClr val="00B050"/>
                </a:solidFill>
              </a:rPr>
              <a:t>DEVELOPMENT</a:t>
            </a:r>
          </a:p>
          <a:p>
            <a:pPr marL="1785" indent="0">
              <a:lnSpc>
                <a:spcPct val="100000"/>
              </a:lnSpc>
              <a:spcBef>
                <a:spcPts val="0"/>
              </a:spcBef>
              <a:buNone/>
            </a:pPr>
            <a:r>
              <a:rPr lang="is-IS" sz="1300" b="1" dirty="0"/>
              <a:t>    </a:t>
            </a:r>
            <a:r>
              <a:rPr lang="is-IS" sz="1300" b="1" dirty="0">
                <a:solidFill>
                  <a:srgbClr val="00B0F0"/>
                </a:solidFill>
              </a:rPr>
              <a:t>vrf_id</a:t>
            </a:r>
            <a:r>
              <a:rPr lang="is-IS" sz="1300" b="1" dirty="0"/>
              <a:t>: </a:t>
            </a:r>
            <a:r>
              <a:rPr lang="is-IS" sz="1300" b="1" dirty="0">
                <a:solidFill>
                  <a:srgbClr val="00B050"/>
                </a:solidFill>
              </a:rPr>
              <a:t>103</a:t>
            </a:r>
          </a:p>
          <a:p>
            <a:pPr marL="1785" indent="0">
              <a:lnSpc>
                <a:spcPct val="100000"/>
              </a:lnSpc>
              <a:spcBef>
                <a:spcPts val="0"/>
              </a:spcBef>
              <a:buNone/>
            </a:pPr>
            <a:r>
              <a:rPr lang="is-IS" sz="1300" b="1" dirty="0"/>
              <a:t>    </a:t>
            </a:r>
            <a:r>
              <a:rPr lang="is-IS" sz="1300" b="1" dirty="0">
                <a:solidFill>
                  <a:srgbClr val="00B0F0"/>
                </a:solidFill>
              </a:rPr>
              <a:t>ints</a:t>
            </a:r>
            <a:r>
              <a:rPr lang="is-IS" sz="1300" b="1" dirty="0"/>
              <a:t>:</a:t>
            </a:r>
          </a:p>
          <a:p>
            <a:pPr marL="1785" indent="0">
              <a:lnSpc>
                <a:spcPct val="100000"/>
              </a:lnSpc>
              <a:spcBef>
                <a:spcPts val="0"/>
              </a:spcBef>
              <a:buNone/>
            </a:pPr>
            <a:r>
              <a:rPr lang="is-IS" sz="1300" b="1" dirty="0"/>
              <a:t>      - </a:t>
            </a:r>
            <a:r>
              <a:rPr lang="is-IS" sz="1300" b="1" dirty="0">
                <a:solidFill>
                  <a:srgbClr val="00B0F0"/>
                </a:solidFill>
              </a:rPr>
              <a:t>vlan_id</a:t>
            </a:r>
            <a:r>
              <a:rPr lang="is-IS" sz="1300" b="1" dirty="0"/>
              <a:t>: </a:t>
            </a:r>
            <a:r>
              <a:rPr lang="is-IS" sz="1300" b="1" dirty="0">
                <a:solidFill>
                  <a:srgbClr val="00B050"/>
                </a:solidFill>
              </a:rPr>
              <a:t>3240</a:t>
            </a:r>
          </a:p>
          <a:p>
            <a:pPr marL="1785" indent="0">
              <a:lnSpc>
                <a:spcPct val="100000"/>
              </a:lnSpc>
              <a:spcBef>
                <a:spcPts val="0"/>
              </a:spcBef>
              <a:buNone/>
            </a:pPr>
            <a:r>
              <a:rPr lang="is-IS" sz="1300" b="1" dirty="0"/>
              <a:t>        </a:t>
            </a:r>
            <a:r>
              <a:rPr lang="is-IS" sz="1300" b="1" dirty="0">
                <a:solidFill>
                  <a:srgbClr val="00B0F0"/>
                </a:solidFill>
              </a:rPr>
              <a:t>name</a:t>
            </a:r>
            <a:r>
              <a:rPr lang="is-IS" sz="1300" b="1" dirty="0"/>
              <a:t>: </a:t>
            </a:r>
            <a:r>
              <a:rPr lang="is-IS" sz="1300" b="1" dirty="0">
                <a:solidFill>
                  <a:srgbClr val="00B050"/>
                </a:solidFill>
              </a:rPr>
              <a:t>"10_103_240_0-DATA"</a:t>
            </a:r>
          </a:p>
          <a:p>
            <a:pPr marL="1785" indent="0">
              <a:lnSpc>
                <a:spcPct val="100000"/>
              </a:lnSpc>
              <a:spcBef>
                <a:spcPts val="0"/>
              </a:spcBef>
              <a:buNone/>
            </a:pPr>
            <a:r>
              <a:rPr lang="is-IS" sz="1300" b="1" dirty="0"/>
              <a:t>        </a:t>
            </a:r>
            <a:r>
              <a:rPr lang="is-IS" sz="1300" b="1" dirty="0">
                <a:solidFill>
                  <a:srgbClr val="00B0F0"/>
                </a:solidFill>
              </a:rPr>
              <a:t>subnet</a:t>
            </a:r>
            <a:r>
              <a:rPr lang="is-IS" sz="1300" b="1" dirty="0"/>
              <a:t>: "</a:t>
            </a:r>
            <a:r>
              <a:rPr lang="is-IS" sz="1300" b="1" dirty="0">
                <a:solidFill>
                  <a:srgbClr val="00B050"/>
                </a:solidFill>
              </a:rPr>
              <a:t> 10.103.240.0/24</a:t>
            </a:r>
            <a:r>
              <a:rPr lang="is-IS" sz="1300" b="1" dirty="0"/>
              <a:t>"</a:t>
            </a:r>
          </a:p>
          <a:p>
            <a:pPr marL="1785" indent="0">
              <a:lnSpc>
                <a:spcPct val="100000"/>
              </a:lnSpc>
              <a:spcBef>
                <a:spcPts val="0"/>
              </a:spcBef>
              <a:buNone/>
            </a:pPr>
            <a:r>
              <a:rPr lang="is-IS" sz="1300" b="1" dirty="0"/>
              <a:t>  - </a:t>
            </a:r>
            <a:r>
              <a:rPr lang="is-IS" sz="1300" b="1" dirty="0">
                <a:solidFill>
                  <a:srgbClr val="00B0F0"/>
                </a:solidFill>
              </a:rPr>
              <a:t>tenant_name</a:t>
            </a:r>
            <a:r>
              <a:rPr lang="is-IS" sz="1300" b="1" dirty="0"/>
              <a:t>: </a:t>
            </a:r>
            <a:r>
              <a:rPr lang="is-IS" sz="1300" b="1" dirty="0">
                <a:solidFill>
                  <a:srgbClr val="00B050"/>
                </a:solidFill>
              </a:rPr>
              <a:t>EMPLOYEE</a:t>
            </a:r>
          </a:p>
          <a:p>
            <a:pPr marL="1785" indent="0">
              <a:lnSpc>
                <a:spcPct val="100000"/>
              </a:lnSpc>
              <a:spcBef>
                <a:spcPts val="0"/>
              </a:spcBef>
              <a:buNone/>
            </a:pPr>
            <a:r>
              <a:rPr lang="is-IS" sz="1300" b="1" dirty="0"/>
              <a:t>    </a:t>
            </a:r>
            <a:r>
              <a:rPr lang="is-IS" sz="1300" b="1" dirty="0">
                <a:solidFill>
                  <a:srgbClr val="00B0F0"/>
                </a:solidFill>
              </a:rPr>
              <a:t>vrf_id</a:t>
            </a:r>
            <a:r>
              <a:rPr lang="is-IS" sz="1300" b="1" dirty="0"/>
              <a:t>: </a:t>
            </a:r>
            <a:r>
              <a:rPr lang="is-IS" sz="1300" b="1" dirty="0">
                <a:solidFill>
                  <a:srgbClr val="00B050"/>
                </a:solidFill>
              </a:rPr>
              <a:t>101</a:t>
            </a:r>
          </a:p>
          <a:p>
            <a:pPr marL="1785" indent="0">
              <a:lnSpc>
                <a:spcPct val="100000"/>
              </a:lnSpc>
              <a:spcBef>
                <a:spcPts val="0"/>
              </a:spcBef>
              <a:buNone/>
            </a:pPr>
            <a:r>
              <a:rPr lang="is-IS" sz="1300" b="1" dirty="0"/>
              <a:t>    </a:t>
            </a:r>
            <a:r>
              <a:rPr lang="is-IS" sz="1300" b="1" dirty="0">
                <a:solidFill>
                  <a:srgbClr val="00B0F0"/>
                </a:solidFill>
              </a:rPr>
              <a:t>ints</a:t>
            </a:r>
            <a:r>
              <a:rPr lang="is-IS" sz="1300" b="1" dirty="0"/>
              <a:t>:</a:t>
            </a:r>
          </a:p>
          <a:p>
            <a:pPr marL="1785" indent="0">
              <a:lnSpc>
                <a:spcPct val="100000"/>
              </a:lnSpc>
              <a:spcBef>
                <a:spcPts val="0"/>
              </a:spcBef>
              <a:buNone/>
            </a:pPr>
            <a:r>
              <a:rPr lang="is-IS" sz="1300" b="1" dirty="0"/>
              <a:t>      - </a:t>
            </a:r>
            <a:r>
              <a:rPr lang="is-IS" sz="1300" b="1" dirty="0">
                <a:solidFill>
                  <a:srgbClr val="00B0F0"/>
                </a:solidFill>
              </a:rPr>
              <a:t>vlan_id</a:t>
            </a:r>
            <a:r>
              <a:rPr lang="is-IS" sz="1300" b="1" dirty="0"/>
              <a:t>: </a:t>
            </a:r>
            <a:r>
              <a:rPr lang="is-IS" sz="1300" b="1" dirty="0">
                <a:solidFill>
                  <a:srgbClr val="00B050"/>
                </a:solidFill>
              </a:rPr>
              <a:t>1240</a:t>
            </a:r>
          </a:p>
          <a:p>
            <a:pPr marL="1785" indent="0">
              <a:lnSpc>
                <a:spcPct val="100000"/>
              </a:lnSpc>
              <a:spcBef>
                <a:spcPts val="0"/>
              </a:spcBef>
              <a:buNone/>
            </a:pPr>
            <a:r>
              <a:rPr lang="is-IS" sz="1300" b="1" dirty="0"/>
              <a:t>        </a:t>
            </a:r>
            <a:r>
              <a:rPr lang="is-IS" sz="1300" b="1" dirty="0">
                <a:solidFill>
                  <a:srgbClr val="00B0F0"/>
                </a:solidFill>
              </a:rPr>
              <a:t>name</a:t>
            </a:r>
            <a:r>
              <a:rPr lang="is-IS" sz="1300" b="1" dirty="0"/>
              <a:t>: </a:t>
            </a:r>
            <a:r>
              <a:rPr lang="is-IS" sz="1300" b="1" dirty="0">
                <a:solidFill>
                  <a:srgbClr val="00B050"/>
                </a:solidFill>
              </a:rPr>
              <a:t>"10_101_240_0-DATA"</a:t>
            </a:r>
          </a:p>
          <a:p>
            <a:pPr marL="1785" indent="0">
              <a:lnSpc>
                <a:spcPct val="100000"/>
              </a:lnSpc>
              <a:spcBef>
                <a:spcPts val="0"/>
              </a:spcBef>
              <a:buNone/>
            </a:pPr>
            <a:r>
              <a:rPr lang="is-IS" sz="1300" b="1" dirty="0"/>
              <a:t>        </a:t>
            </a:r>
            <a:r>
              <a:rPr lang="is-IS" sz="1300" b="1" dirty="0">
                <a:solidFill>
                  <a:srgbClr val="00B0F0"/>
                </a:solidFill>
              </a:rPr>
              <a:t>subnet</a:t>
            </a:r>
            <a:r>
              <a:rPr lang="is-IS" sz="1300" b="1" dirty="0"/>
              <a:t>: "</a:t>
            </a:r>
            <a:r>
              <a:rPr lang="is-IS" sz="1300" b="1" dirty="0">
                <a:solidFill>
                  <a:srgbClr val="00B050"/>
                </a:solidFill>
              </a:rPr>
              <a:t> 10.103.240.0/24</a:t>
            </a:r>
            <a:r>
              <a:rPr lang="is-IS" sz="1300" b="1" dirty="0"/>
              <a:t>”</a:t>
            </a:r>
          </a:p>
          <a:p>
            <a:pPr marL="1785" indent="0">
              <a:lnSpc>
                <a:spcPct val="100000"/>
              </a:lnSpc>
              <a:spcBef>
                <a:spcPts val="0"/>
              </a:spcBef>
              <a:buNone/>
            </a:pPr>
            <a:r>
              <a:rPr lang="is-IS" sz="1300" b="1" dirty="0"/>
              <a:t>      - </a:t>
            </a:r>
            <a:r>
              <a:rPr lang="is-IS" sz="1300" b="1" dirty="0">
                <a:solidFill>
                  <a:srgbClr val="00B0F0"/>
                </a:solidFill>
              </a:rPr>
              <a:t>vlan_id</a:t>
            </a:r>
            <a:r>
              <a:rPr lang="is-IS" sz="1300" b="1" dirty="0"/>
              <a:t>: </a:t>
            </a:r>
            <a:r>
              <a:rPr lang="is-IS" sz="1300" b="1" dirty="0">
                <a:solidFill>
                  <a:srgbClr val="00B050"/>
                </a:solidFill>
              </a:rPr>
              <a:t>1241</a:t>
            </a:r>
          </a:p>
          <a:p>
            <a:pPr marL="1785" indent="0">
              <a:lnSpc>
                <a:spcPct val="100000"/>
              </a:lnSpc>
              <a:spcBef>
                <a:spcPts val="0"/>
              </a:spcBef>
              <a:buNone/>
            </a:pPr>
            <a:r>
              <a:rPr lang="is-IS" sz="1300" b="1" dirty="0"/>
              <a:t>        </a:t>
            </a:r>
            <a:r>
              <a:rPr lang="is-IS" sz="1300" b="1" dirty="0">
                <a:solidFill>
                  <a:srgbClr val="00B0F0"/>
                </a:solidFill>
              </a:rPr>
              <a:t>name</a:t>
            </a:r>
            <a:r>
              <a:rPr lang="is-IS" sz="1300" b="1" dirty="0"/>
              <a:t>: "</a:t>
            </a:r>
            <a:r>
              <a:rPr lang="is-IS" sz="1300" b="1" dirty="0">
                <a:solidFill>
                  <a:srgbClr val="00B050"/>
                </a:solidFill>
              </a:rPr>
              <a:t>10_101_241_0-VOICE</a:t>
            </a:r>
            <a:r>
              <a:rPr lang="is-IS" sz="1300" b="1" dirty="0"/>
              <a:t>"</a:t>
            </a:r>
          </a:p>
          <a:p>
            <a:pPr marL="1785" indent="0">
              <a:lnSpc>
                <a:spcPct val="100000"/>
              </a:lnSpc>
              <a:spcBef>
                <a:spcPts val="0"/>
              </a:spcBef>
              <a:buNone/>
            </a:pPr>
            <a:r>
              <a:rPr lang="is-IS" sz="1300" b="1" dirty="0"/>
              <a:t>        </a:t>
            </a:r>
            <a:r>
              <a:rPr lang="is-IS" sz="1300" b="1" dirty="0">
                <a:solidFill>
                  <a:srgbClr val="00B0F0"/>
                </a:solidFill>
              </a:rPr>
              <a:t>subnet</a:t>
            </a:r>
            <a:r>
              <a:rPr lang="is-IS" sz="1300" b="1" dirty="0"/>
              <a:t>: "</a:t>
            </a:r>
            <a:r>
              <a:rPr lang="is-IS" sz="1300" b="1" dirty="0">
                <a:solidFill>
                  <a:srgbClr val="00B050"/>
                </a:solidFill>
              </a:rPr>
              <a:t> 10.101.241.0/24</a:t>
            </a:r>
            <a:r>
              <a:rPr lang="is-IS" sz="1300" b="1" dirty="0"/>
              <a:t>”</a:t>
            </a:r>
          </a:p>
          <a:p>
            <a:pPr marL="1785" indent="0">
              <a:lnSpc>
                <a:spcPct val="100000"/>
              </a:lnSpc>
              <a:spcBef>
                <a:spcPts val="0"/>
              </a:spcBef>
              <a:buNone/>
            </a:pPr>
            <a:endParaRPr lang="is-IS" sz="1300" b="1" dirty="0"/>
          </a:p>
          <a:p>
            <a:pPr marL="1785" indent="0">
              <a:lnSpc>
                <a:spcPct val="100000"/>
              </a:lnSpc>
              <a:spcBef>
                <a:spcPts val="0"/>
              </a:spcBef>
              <a:buNone/>
            </a:pPr>
            <a:endParaRPr lang="is-IS" sz="1300" b="1" dirty="0"/>
          </a:p>
          <a:p>
            <a:pPr marL="1785" indent="0">
              <a:lnSpc>
                <a:spcPct val="100000"/>
              </a:lnSpc>
              <a:spcBef>
                <a:spcPts val="0"/>
              </a:spcBef>
              <a:buNone/>
            </a:pPr>
            <a:endParaRPr lang="en-US" sz="1300" b="1" dirty="0"/>
          </a:p>
        </p:txBody>
      </p:sp>
      <p:sp>
        <p:nvSpPr>
          <p:cNvPr id="2" name="Slide Number Placeholder 1"/>
          <p:cNvSpPr>
            <a:spLocks noGrp="1"/>
          </p:cNvSpPr>
          <p:nvPr>
            <p:ph type="sldNum" sz="quarter" idx="4"/>
          </p:nvPr>
        </p:nvSpPr>
        <p:spPr/>
        <p:txBody>
          <a:bodyPr/>
          <a:lstStyle/>
          <a:p>
            <a:fld id="{96A97DD0-5BE7-4856-A2A9-C42C6688E607}" type="slidenum">
              <a:rPr lang="uk-UA" smtClean="0"/>
              <a:pPr/>
              <a:t>33</a:t>
            </a:fld>
            <a:endParaRPr lang="uk-UA" dirty="0"/>
          </a:p>
        </p:txBody>
      </p:sp>
      <p:sp>
        <p:nvSpPr>
          <p:cNvPr id="3" name="Footer Placeholder 2"/>
          <p:cNvSpPr>
            <a:spLocks noGrp="1"/>
          </p:cNvSpPr>
          <p:nvPr>
            <p:ph type="ftr" sz="quarter" idx="3"/>
          </p:nvPr>
        </p:nvSpPr>
        <p:spPr/>
        <p:txBody>
          <a:bodyPr/>
          <a:lstStyle/>
          <a:p>
            <a:pPr defTabSz="610744"/>
            <a:r>
              <a:rPr lang="en-US">
                <a:ea typeface="ＭＳ Ｐゴシック" charset="0"/>
              </a:rPr>
              <a:t>DEVNET-1002</a:t>
            </a:r>
            <a:endParaRPr lang="en-US" dirty="0">
              <a:ea typeface="ＭＳ Ｐゴシック" charset="0"/>
            </a:endParaRPr>
          </a:p>
        </p:txBody>
      </p:sp>
      <p:sp>
        <p:nvSpPr>
          <p:cNvPr id="6" name="Text Placeholder 3"/>
          <p:cNvSpPr txBox="1">
            <a:spLocks/>
          </p:cNvSpPr>
          <p:nvPr/>
        </p:nvSpPr>
        <p:spPr>
          <a:xfrm>
            <a:off x="356616" y="909768"/>
            <a:ext cx="8513064" cy="381000"/>
          </a:xfrm>
          <a:prstGeom prst="rect">
            <a:avLst/>
          </a:prstGeom>
        </p:spPr>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indent="0" defTabSz="914400">
              <a:buNone/>
            </a:pPr>
            <a:r>
              <a:rPr lang="en-US" kern="0" dirty="0" smtClean="0"/>
              <a:t>Variable structure to represent Campus Fabric</a:t>
            </a:r>
            <a:endParaRPr lang="en-US" kern="0" dirty="0"/>
          </a:p>
        </p:txBody>
      </p:sp>
    </p:spTree>
    <p:extLst>
      <p:ext uri="{BB962C8B-B14F-4D97-AF65-F5344CB8AC3E}">
        <p14:creationId xmlns:p14="http://schemas.microsoft.com/office/powerpoint/2010/main" val="81848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smtClean="0">
                <a:ea typeface="ＭＳ Ｐゴシック" charset="0"/>
              </a:rPr>
              <a:t>DEVNET-1002</a:t>
            </a:r>
            <a:endParaRPr lang="en-US" dirty="0">
              <a:ea typeface="ＭＳ Ｐゴシック" charset="0"/>
            </a:endParaRPr>
          </a:p>
        </p:txBody>
      </p:sp>
      <p:sp>
        <p:nvSpPr>
          <p:cNvPr id="3" name="Title 2"/>
          <p:cNvSpPr>
            <a:spLocks noGrp="1"/>
          </p:cNvSpPr>
          <p:nvPr>
            <p:ph type="title"/>
          </p:nvPr>
        </p:nvSpPr>
        <p:spPr/>
        <p:txBody>
          <a:bodyPr/>
          <a:lstStyle/>
          <a:p>
            <a:r>
              <a:rPr lang="en-US" dirty="0" smtClean="0"/>
              <a:t>Cisco Configuration Blueprints</a:t>
            </a:r>
            <a:endParaRPr lang="en-US" dirty="0"/>
          </a:p>
        </p:txBody>
      </p:sp>
      <p:pic>
        <p:nvPicPr>
          <p:cNvPr id="9" name="Content Placeholder 8"/>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357188" y="1353581"/>
            <a:ext cx="4068762" cy="2706214"/>
          </a:xfrm>
        </p:spPr>
      </p:pic>
      <p:pic>
        <p:nvPicPr>
          <p:cNvPr id="10" name="Content Placeholder 9"/>
          <p:cNvPicPr>
            <a:picLocks noGrp="1" noChangeAspect="1"/>
          </p:cNvPicPr>
          <p:nvPr>
            <p:ph sz="quarter" idx="12"/>
          </p:nvPr>
        </p:nvPicPr>
        <p:blipFill>
          <a:blip r:embed="rId4">
            <a:extLst>
              <a:ext uri="{28A0092B-C50C-407E-A947-70E740481C1C}">
                <a14:useLocalDpi xmlns:a14="http://schemas.microsoft.com/office/drawing/2010/main" val="0"/>
              </a:ext>
            </a:extLst>
          </a:blip>
          <a:stretch>
            <a:fillRect/>
          </a:stretch>
        </p:blipFill>
        <p:spPr>
          <a:xfrm>
            <a:off x="4800600" y="1356470"/>
            <a:ext cx="4068763" cy="2695673"/>
          </a:xfrm>
        </p:spPr>
      </p:pic>
    </p:spTree>
    <p:extLst>
      <p:ext uri="{BB962C8B-B14F-4D97-AF65-F5344CB8AC3E}">
        <p14:creationId xmlns:p14="http://schemas.microsoft.com/office/powerpoint/2010/main" val="681636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Cisco Configuration Repository Exercise</a:t>
            </a:r>
          </a:p>
        </p:txBody>
      </p:sp>
      <p:sp>
        <p:nvSpPr>
          <p:cNvPr id="3" name="Slide Number Placeholder 2"/>
          <p:cNvSpPr>
            <a:spLocks noGrp="1"/>
          </p:cNvSpPr>
          <p:nvPr>
            <p:ph type="sldNum" sz="quarter" idx="4"/>
          </p:nvPr>
        </p:nvSpPr>
        <p:spPr/>
        <p:txBody>
          <a:bodyPr/>
          <a:lstStyle/>
          <a:p>
            <a:fld id="{96A97DD0-5BE7-4856-A2A9-C42C6688E607}" type="slidenum">
              <a:rPr lang="en-GB" smtClean="0">
                <a:solidFill>
                  <a:srgbClr val="FFFFFF">
                    <a:alpha val="60000"/>
                  </a:srgbClr>
                </a:solidFill>
              </a:rPr>
              <a:pPr/>
              <a:t>35</a:t>
            </a:fld>
            <a:endParaRPr lang="en-GB" dirty="0">
              <a:solidFill>
                <a:srgbClr val="FFFFFF">
                  <a:alpha val="60000"/>
                </a:srgbClr>
              </a:solidFill>
            </a:endParaRPr>
          </a:p>
        </p:txBody>
      </p:sp>
      <p:sp>
        <p:nvSpPr>
          <p:cNvPr id="4" name="Footer Placeholder 3"/>
          <p:cNvSpPr>
            <a:spLocks noGrp="1"/>
          </p:cNvSpPr>
          <p:nvPr>
            <p:ph type="ftr" sz="quarter" idx="3"/>
          </p:nvPr>
        </p:nvSpPr>
        <p:spPr/>
        <p:txBody>
          <a:bodyPr/>
          <a:lstStyle/>
          <a:p>
            <a:pPr defTabSz="610744"/>
            <a:r>
              <a:rPr lang="en-US">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170947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References</a:t>
            </a:r>
          </a:p>
        </p:txBody>
      </p:sp>
      <p:sp>
        <p:nvSpPr>
          <p:cNvPr id="8" name="Content Placeholder 7"/>
          <p:cNvSpPr>
            <a:spLocks noGrp="1"/>
          </p:cNvSpPr>
          <p:nvPr>
            <p:ph sz="quarter" idx="11"/>
          </p:nvPr>
        </p:nvSpPr>
        <p:spPr>
          <a:xfrm>
            <a:off x="352925" y="881273"/>
            <a:ext cx="8513064" cy="3398837"/>
          </a:xfrm>
        </p:spPr>
        <p:txBody>
          <a:bodyPr/>
          <a:lstStyle/>
          <a:p>
            <a:pPr marL="0" lvl="0" indent="0" fontAlgn="auto">
              <a:lnSpc>
                <a:spcPct val="100000"/>
              </a:lnSpc>
              <a:spcBef>
                <a:spcPts val="0"/>
              </a:spcBef>
              <a:spcAft>
                <a:spcPts val="0"/>
              </a:spcAft>
              <a:buSzTx/>
              <a:buNone/>
            </a:pPr>
            <a:r>
              <a:rPr lang="en-US" sz="1400" dirty="0" err="1"/>
              <a:t>Ansible</a:t>
            </a:r>
            <a:r>
              <a:rPr lang="en-US" sz="1400" dirty="0"/>
              <a:t> – </a:t>
            </a:r>
            <a:r>
              <a:rPr lang="en-US" sz="1400" dirty="0">
                <a:hlinkClick r:id="rId2"/>
              </a:rPr>
              <a:t>http://www.Ansible.com</a:t>
            </a:r>
            <a:endParaRPr lang="en-US" sz="1400" dirty="0"/>
          </a:p>
          <a:p>
            <a:pPr marL="0" lvl="0" indent="0" fontAlgn="auto">
              <a:lnSpc>
                <a:spcPct val="100000"/>
              </a:lnSpc>
              <a:spcBef>
                <a:spcPts val="0"/>
              </a:spcBef>
              <a:spcAft>
                <a:spcPts val="0"/>
              </a:spcAft>
              <a:buSzTx/>
              <a:buNone/>
            </a:pPr>
            <a:r>
              <a:rPr lang="en-US" sz="1400" dirty="0" err="1"/>
              <a:t>Jinja</a:t>
            </a:r>
            <a:r>
              <a:rPr lang="en-US" sz="1400" dirty="0"/>
              <a:t> - </a:t>
            </a:r>
            <a:r>
              <a:rPr lang="en-US" sz="1400" dirty="0">
                <a:hlinkClick r:id="rId3"/>
              </a:rPr>
              <a:t>https://kontrolissues.net/2016/01/14/intro-to-jinja2/</a:t>
            </a:r>
            <a:endParaRPr lang="en-US" sz="1400" dirty="0"/>
          </a:p>
          <a:p>
            <a:pPr marL="0" lvl="0" indent="0" fontAlgn="auto">
              <a:lnSpc>
                <a:spcPct val="100000"/>
              </a:lnSpc>
              <a:spcBef>
                <a:spcPts val="0"/>
              </a:spcBef>
              <a:spcAft>
                <a:spcPts val="0"/>
              </a:spcAft>
              <a:buSzTx/>
              <a:buNone/>
            </a:pPr>
            <a:r>
              <a:rPr lang="en-US" sz="1400" dirty="0"/>
              <a:t>YAML - </a:t>
            </a:r>
            <a:r>
              <a:rPr lang="en-US" sz="1400" dirty="0">
                <a:hlinkClick r:id="rId4"/>
              </a:rPr>
              <a:t>http://www.yaml.org/start.html</a:t>
            </a:r>
            <a:endParaRPr lang="en-US" sz="1400" dirty="0"/>
          </a:p>
          <a:p>
            <a:pPr marL="0" lvl="0" indent="0" fontAlgn="auto">
              <a:lnSpc>
                <a:spcPct val="100000"/>
              </a:lnSpc>
              <a:spcBef>
                <a:spcPts val="0"/>
              </a:spcBef>
              <a:spcAft>
                <a:spcPts val="0"/>
              </a:spcAft>
              <a:buSzTx/>
              <a:buNone/>
            </a:pPr>
            <a:r>
              <a:rPr lang="en-US" sz="1400" dirty="0"/>
              <a:t>VIRL – Virtual Internet Routing Lab (how the demos were deployed) </a:t>
            </a:r>
            <a:r>
              <a:rPr lang="en-US" sz="1400" u="sng" dirty="0">
                <a:hlinkClick r:id="rId5"/>
              </a:rPr>
              <a:t>http://virl.cisco.com/</a:t>
            </a:r>
            <a:endParaRPr lang="en-US" sz="1400" u="sng" dirty="0"/>
          </a:p>
          <a:p>
            <a:pPr marL="0" lvl="0" indent="0" fontAlgn="auto">
              <a:lnSpc>
                <a:spcPct val="100000"/>
              </a:lnSpc>
              <a:spcBef>
                <a:spcPts val="0"/>
              </a:spcBef>
              <a:spcAft>
                <a:spcPts val="0"/>
              </a:spcAft>
              <a:buSzTx/>
              <a:buNone/>
            </a:pPr>
            <a:r>
              <a:rPr lang="en-US" sz="1400" dirty="0" err="1"/>
              <a:t>dCloud</a:t>
            </a:r>
            <a:r>
              <a:rPr lang="en-US" sz="1400" dirty="0"/>
              <a:t> – The Cisco Demo Cloud (where the demos were deployed) </a:t>
            </a:r>
            <a:r>
              <a:rPr lang="en-US" sz="1400" dirty="0">
                <a:hlinkClick r:id="rId6"/>
              </a:rPr>
              <a:t>https://dcloud.cisco.com/</a:t>
            </a:r>
            <a:r>
              <a:rPr lang="en-US" sz="1400" u="sng" dirty="0"/>
              <a:t> </a:t>
            </a:r>
          </a:p>
          <a:p>
            <a:pPr marL="585788" lvl="4" indent="0" fontAlgn="auto">
              <a:lnSpc>
                <a:spcPct val="100000"/>
              </a:lnSpc>
              <a:spcBef>
                <a:spcPts val="0"/>
              </a:spcBef>
              <a:spcAft>
                <a:spcPts val="0"/>
              </a:spcAft>
              <a:buSzTx/>
              <a:buNone/>
            </a:pPr>
            <a:r>
              <a:rPr lang="en-US" sz="1200" dirty="0"/>
              <a:t>(ask your Cisco account team or partner for access)</a:t>
            </a:r>
          </a:p>
          <a:p>
            <a:pPr marL="0" lvl="0" indent="0" fontAlgn="auto">
              <a:lnSpc>
                <a:spcPct val="100000"/>
              </a:lnSpc>
              <a:spcBef>
                <a:spcPts val="0"/>
              </a:spcBef>
              <a:spcAft>
                <a:spcPts val="0"/>
              </a:spcAft>
              <a:buSzTx/>
              <a:buNone/>
            </a:pPr>
            <a:r>
              <a:rPr lang="en-US" sz="1400" dirty="0"/>
              <a:t>Source code in </a:t>
            </a:r>
            <a:r>
              <a:rPr lang="en-US" sz="1400" dirty="0" err="1"/>
              <a:t>Github</a:t>
            </a:r>
            <a:r>
              <a:rPr lang="en-US" sz="1400" dirty="0"/>
              <a:t>:</a:t>
            </a:r>
          </a:p>
          <a:p>
            <a:pPr marL="285750" indent="-285750" fontAlgn="auto">
              <a:lnSpc>
                <a:spcPct val="100000"/>
              </a:lnSpc>
              <a:spcBef>
                <a:spcPts val="0"/>
              </a:spcBef>
              <a:spcAft>
                <a:spcPts val="0"/>
              </a:spcAft>
              <a:buSzTx/>
            </a:pPr>
            <a:r>
              <a:rPr lang="en-US" sz="1400" dirty="0"/>
              <a:t>Clone exercises from session: </a:t>
            </a:r>
            <a:r>
              <a:rPr lang="en-US" sz="1400" dirty="0" err="1"/>
              <a:t>git</a:t>
            </a:r>
            <a:r>
              <a:rPr lang="en-US" sz="1400" dirty="0"/>
              <a:t> clone </a:t>
            </a:r>
            <a:r>
              <a:rPr lang="en-US" sz="1400" dirty="0" err="1"/>
              <a:t>git@github.com:kuhlskev</a:t>
            </a:r>
            <a:r>
              <a:rPr lang="en-US" sz="1400" dirty="0"/>
              <a:t>/devnet1002.git</a:t>
            </a:r>
          </a:p>
          <a:p>
            <a:pPr marL="285750" indent="-285750" fontAlgn="auto">
              <a:lnSpc>
                <a:spcPct val="100000"/>
              </a:lnSpc>
              <a:spcBef>
                <a:spcPts val="0"/>
              </a:spcBef>
              <a:spcAft>
                <a:spcPts val="0"/>
              </a:spcAft>
              <a:buSzTx/>
            </a:pPr>
            <a:r>
              <a:rPr lang="en-US" sz="1400" dirty="0" err="1"/>
              <a:t>Ansible</a:t>
            </a:r>
            <a:r>
              <a:rPr lang="en-US" sz="1400" dirty="0"/>
              <a:t> Networking - </a:t>
            </a:r>
            <a:r>
              <a:rPr lang="en-US" sz="1400" dirty="0">
                <a:hlinkClick r:id="rId7"/>
              </a:rPr>
              <a:t>https://github.com/ansible/ansible-modules-core/tree/stable-2.1/network</a:t>
            </a:r>
            <a:r>
              <a:rPr lang="en-US" sz="1400" dirty="0"/>
              <a:t> </a:t>
            </a:r>
          </a:p>
          <a:p>
            <a:pPr marL="285750" indent="-285750" fontAlgn="auto">
              <a:lnSpc>
                <a:spcPct val="100000"/>
              </a:lnSpc>
              <a:spcBef>
                <a:spcPts val="0"/>
              </a:spcBef>
              <a:spcAft>
                <a:spcPts val="0"/>
              </a:spcAft>
              <a:buSzTx/>
            </a:pPr>
            <a:r>
              <a:rPr lang="en-US" sz="1400" dirty="0"/>
              <a:t>Napalm - </a:t>
            </a:r>
            <a:r>
              <a:rPr lang="en-US" sz="1400" dirty="0">
                <a:hlinkClick r:id="rId8"/>
              </a:rPr>
              <a:t>https://github.com/napalm-automation/napalm</a:t>
            </a:r>
            <a:endParaRPr lang="en-US" sz="1400" dirty="0"/>
          </a:p>
          <a:p>
            <a:pPr marL="285750" indent="-285750" fontAlgn="auto">
              <a:lnSpc>
                <a:spcPct val="100000"/>
              </a:lnSpc>
              <a:spcBef>
                <a:spcPts val="0"/>
              </a:spcBef>
              <a:spcAft>
                <a:spcPts val="0"/>
              </a:spcAft>
              <a:buSzTx/>
            </a:pPr>
            <a:r>
              <a:rPr lang="en-US" sz="1400" dirty="0"/>
              <a:t>Cisco </a:t>
            </a:r>
            <a:r>
              <a:rPr lang="en-US" sz="1400" dirty="0" err="1"/>
              <a:t>Config</a:t>
            </a:r>
            <a:r>
              <a:rPr lang="en-US" sz="1400" dirty="0"/>
              <a:t> Repo</a:t>
            </a:r>
          </a:p>
          <a:p>
            <a:pPr marL="0" lvl="0" indent="0" fontAlgn="auto">
              <a:lnSpc>
                <a:spcPct val="100000"/>
              </a:lnSpc>
              <a:spcBef>
                <a:spcPts val="0"/>
              </a:spcBef>
              <a:spcAft>
                <a:spcPts val="0"/>
              </a:spcAft>
              <a:buSzTx/>
              <a:buNone/>
            </a:pPr>
            <a:r>
              <a:rPr lang="en-US" sz="1400" dirty="0"/>
              <a:t>Blogs:</a:t>
            </a:r>
          </a:p>
          <a:p>
            <a:pPr marL="285750" indent="-285750" fontAlgn="auto">
              <a:lnSpc>
                <a:spcPct val="100000"/>
              </a:lnSpc>
              <a:spcBef>
                <a:spcPts val="0"/>
              </a:spcBef>
              <a:spcAft>
                <a:spcPts val="0"/>
              </a:spcAft>
              <a:buSzTx/>
            </a:pPr>
            <a:r>
              <a:rPr lang="en-US" sz="1400" dirty="0">
                <a:hlinkClick r:id="rId9"/>
              </a:rPr>
              <a:t>https://pynet.twb-tech.com/</a:t>
            </a:r>
            <a:endParaRPr lang="en-US" sz="1400" dirty="0"/>
          </a:p>
          <a:p>
            <a:pPr marL="285750" lvl="0" indent="-285750" fontAlgn="auto">
              <a:lnSpc>
                <a:spcPct val="100000"/>
              </a:lnSpc>
              <a:spcBef>
                <a:spcPts val="0"/>
              </a:spcBef>
              <a:spcAft>
                <a:spcPts val="0"/>
              </a:spcAft>
              <a:buSzTx/>
            </a:pPr>
            <a:r>
              <a:rPr lang="en-US" sz="1400" dirty="0">
                <a:hlinkClick r:id="rId10"/>
              </a:rPr>
              <a:t>http://jedelman.com</a:t>
            </a:r>
            <a:endParaRPr lang="en-US" sz="1400" dirty="0"/>
          </a:p>
          <a:p>
            <a:pPr marL="285750" lvl="0" indent="-285750" fontAlgn="auto">
              <a:lnSpc>
                <a:spcPct val="100000"/>
              </a:lnSpc>
              <a:spcBef>
                <a:spcPts val="0"/>
              </a:spcBef>
              <a:spcAft>
                <a:spcPts val="0"/>
              </a:spcAft>
              <a:buSzTx/>
            </a:pPr>
            <a:r>
              <a:rPr lang="en-US" sz="1400" dirty="0">
                <a:hlinkClick r:id="rId11"/>
              </a:rPr>
              <a:t>https://networklore.com/</a:t>
            </a:r>
            <a:endParaRPr lang="en-US" sz="1400" dirty="0"/>
          </a:p>
          <a:p>
            <a:endParaRPr lang="en-US" dirty="0"/>
          </a:p>
        </p:txBody>
      </p:sp>
      <p:sp>
        <p:nvSpPr>
          <p:cNvPr id="2" name="Slide Number Placeholder 1"/>
          <p:cNvSpPr>
            <a:spLocks noGrp="1"/>
          </p:cNvSpPr>
          <p:nvPr>
            <p:ph type="sldNum" sz="quarter" idx="4"/>
          </p:nvPr>
        </p:nvSpPr>
        <p:spPr/>
        <p:txBody>
          <a:bodyPr/>
          <a:lstStyle/>
          <a:p>
            <a:fld id="{96A97DD0-5BE7-4856-A2A9-C42C6688E607}" type="slidenum">
              <a:rPr lang="uk-UA" smtClean="0"/>
              <a:pPr/>
              <a:t>36</a:t>
            </a:fld>
            <a:endParaRPr lang="uk-UA" dirty="0"/>
          </a:p>
        </p:txBody>
      </p:sp>
      <p:sp>
        <p:nvSpPr>
          <p:cNvPr id="3" name="Footer Placeholder 2"/>
          <p:cNvSpPr>
            <a:spLocks noGrp="1"/>
          </p:cNvSpPr>
          <p:nvPr>
            <p:ph type="ftr" sz="quarter" idx="3"/>
          </p:nvPr>
        </p:nvSpPr>
        <p:spPr/>
        <p:txBody>
          <a:bodyPr/>
          <a:lstStyle/>
          <a:p>
            <a:r>
              <a:rPr lang="de-DE">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145791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96A97DD0-5BE7-4856-A2A9-C42C6688E607}" type="slidenum">
              <a:rPr lang="en-US" smtClean="0"/>
              <a:pPr/>
              <a:t>37</a:t>
            </a:fld>
            <a:endParaRPr lang="en-US" dirty="0"/>
          </a:p>
        </p:txBody>
      </p:sp>
      <p:sp>
        <p:nvSpPr>
          <p:cNvPr id="2" name="Footer Placeholder 1"/>
          <p:cNvSpPr>
            <a:spLocks noGrp="1"/>
          </p:cNvSpPr>
          <p:nvPr>
            <p:ph type="ftr" sz="quarter" idx="3"/>
          </p:nvPr>
        </p:nvSpPr>
        <p:spPr/>
        <p:txBody>
          <a:bodyPr/>
          <a:lstStyle/>
          <a:p>
            <a:r>
              <a:rPr lang="en-US"/>
              <a:t>DEVNET-1002</a:t>
            </a:r>
            <a:endParaRPr lang="en-US" dirty="0"/>
          </a:p>
        </p:txBody>
      </p:sp>
    </p:spTree>
    <p:extLst>
      <p:ext uri="{BB962C8B-B14F-4D97-AF65-F5344CB8AC3E}">
        <p14:creationId xmlns:p14="http://schemas.microsoft.com/office/powerpoint/2010/main" val="2015588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 Your Education</a:t>
            </a:r>
          </a:p>
        </p:txBody>
      </p:sp>
      <p:sp>
        <p:nvSpPr>
          <p:cNvPr id="3" name="Content Placeholder 2"/>
          <p:cNvSpPr>
            <a:spLocks noGrp="1"/>
          </p:cNvSpPr>
          <p:nvPr>
            <p:ph sz="quarter" idx="11"/>
          </p:nvPr>
        </p:nvSpPr>
        <p:spPr/>
        <p:txBody>
          <a:bodyPr/>
          <a:lstStyle/>
          <a:p>
            <a:r>
              <a:rPr lang="en-US" dirty="0"/>
              <a:t>Demos in the Cisco campus</a:t>
            </a:r>
          </a:p>
          <a:p>
            <a:r>
              <a:rPr lang="en-US" dirty="0"/>
              <a:t>Walk-in Self-Paced Labs</a:t>
            </a:r>
          </a:p>
          <a:p>
            <a:r>
              <a:rPr lang="en-US" dirty="0"/>
              <a:t>Lunch &amp; Learn</a:t>
            </a:r>
          </a:p>
          <a:p>
            <a:r>
              <a:rPr lang="en-US" dirty="0"/>
              <a:t>Meet the Engineer 1:1 meetings</a:t>
            </a:r>
          </a:p>
          <a:p>
            <a:r>
              <a:rPr lang="en-US" dirty="0"/>
              <a:t>Related sessions</a:t>
            </a:r>
          </a:p>
        </p:txBody>
      </p:sp>
      <p:sp>
        <p:nvSpPr>
          <p:cNvPr id="7" name="Slide Number Placeholder 6"/>
          <p:cNvSpPr>
            <a:spLocks noGrp="1"/>
          </p:cNvSpPr>
          <p:nvPr>
            <p:ph type="sldNum" sz="quarter" idx="4"/>
          </p:nvPr>
        </p:nvSpPr>
        <p:spPr/>
        <p:txBody>
          <a:bodyPr/>
          <a:lstStyle/>
          <a:p>
            <a:fld id="{96A97DD0-5BE7-4856-A2A9-C42C6688E607}" type="slidenum">
              <a:rPr lang="en-US" smtClean="0"/>
              <a:pPr/>
              <a:t>38</a:t>
            </a:fld>
            <a:endParaRPr lang="en-US" dirty="0"/>
          </a:p>
        </p:txBody>
      </p:sp>
      <p:sp>
        <p:nvSpPr>
          <p:cNvPr id="4" name="Footer Placeholder 3"/>
          <p:cNvSpPr>
            <a:spLocks noGrp="1"/>
          </p:cNvSpPr>
          <p:nvPr>
            <p:ph type="ftr" sz="quarter" idx="3"/>
          </p:nvPr>
        </p:nvSpPr>
        <p:spPr/>
        <p:txBody>
          <a:bodyPr/>
          <a:lstStyle/>
          <a:p>
            <a:r>
              <a:rPr lang="en-US"/>
              <a:t>DEVNET-1002</a:t>
            </a:r>
            <a:endParaRPr lang="en-US" dirty="0"/>
          </a:p>
        </p:txBody>
      </p:sp>
    </p:spTree>
    <p:extLst>
      <p:ext uri="{BB962C8B-B14F-4D97-AF65-F5344CB8AC3E}">
        <p14:creationId xmlns:p14="http://schemas.microsoft.com/office/powerpoint/2010/main" val="90278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27759" y="218947"/>
            <a:ext cx="7738229" cy="765432"/>
          </a:xfrm>
        </p:spPr>
        <p:txBody>
          <a:bodyPr/>
          <a:lstStyle/>
          <a:p>
            <a:r>
              <a:rPr lang="en-US" b="1" dirty="0"/>
              <a:t>Cisco Spark </a:t>
            </a:r>
            <a:r>
              <a:rPr lang="en-US" dirty="0"/>
              <a:t/>
            </a:r>
            <a:br>
              <a:rPr lang="en-US" dirty="0"/>
            </a:br>
            <a:r>
              <a:rPr lang="en-US" sz="1800" dirty="0"/>
              <a:t>Ask Questions, Get Answers, Continue the Experience</a:t>
            </a:r>
          </a:p>
        </p:txBody>
      </p:sp>
      <p:sp>
        <p:nvSpPr>
          <p:cNvPr id="7" name="Content Placeholder 6"/>
          <p:cNvSpPr>
            <a:spLocks noGrp="1"/>
          </p:cNvSpPr>
          <p:nvPr>
            <p:ph sz="quarter" idx="11"/>
          </p:nvPr>
        </p:nvSpPr>
        <p:spPr>
          <a:xfrm>
            <a:off x="352925" y="1207453"/>
            <a:ext cx="8513064" cy="3398837"/>
          </a:xfrm>
        </p:spPr>
        <p:txBody>
          <a:bodyPr/>
          <a:lstStyle/>
          <a:p>
            <a:pPr marL="1785" indent="0">
              <a:buNone/>
            </a:pPr>
            <a:r>
              <a:rPr lang="en-US" sz="1600" b="1" dirty="0"/>
              <a:t>Use Cisco Spark to communicate with the Speaker and fellow </a:t>
            </a:r>
            <a:br>
              <a:rPr lang="en-US" sz="1600" b="1" dirty="0"/>
            </a:br>
            <a:r>
              <a:rPr lang="en-US" sz="1600" b="1" dirty="0"/>
              <a:t>participants after the session</a:t>
            </a:r>
          </a:p>
          <a:p>
            <a:pPr>
              <a:spcBef>
                <a:spcPts val="600"/>
              </a:spcBef>
            </a:pPr>
            <a:endParaRPr lang="en-US" sz="1600" dirty="0">
              <a:solidFill>
                <a:srgbClr val="0070C0"/>
              </a:solidFill>
            </a:endParaRPr>
          </a:p>
          <a:p>
            <a:pPr marL="1785" indent="0">
              <a:spcBef>
                <a:spcPts val="600"/>
              </a:spcBef>
              <a:spcAft>
                <a:spcPts val="600"/>
              </a:spcAft>
              <a:buNone/>
            </a:pPr>
            <a:r>
              <a:rPr lang="en-US" sz="1600" dirty="0">
                <a:solidFill>
                  <a:srgbClr val="0070C0"/>
                </a:solidFill>
              </a:rPr>
              <a:t>        </a:t>
            </a:r>
            <a:r>
              <a:rPr lang="en-US" sz="1600" b="1" dirty="0">
                <a:solidFill>
                  <a:srgbClr val="0070C0"/>
                </a:solidFill>
              </a:rPr>
              <a:t>Download the Cisco Spark app from iTunes or Google Play </a:t>
            </a:r>
          </a:p>
          <a:p>
            <a:pPr marL="342900" indent="-342900">
              <a:spcBef>
                <a:spcPts val="600"/>
              </a:spcBef>
              <a:buFont typeface="+mj-lt"/>
              <a:buAutoNum type="arabicPeriod"/>
            </a:pPr>
            <a:r>
              <a:rPr lang="en-US" sz="1600" dirty="0"/>
              <a:t>Go to the Cisco Live Berlin 2017 Mobile app </a:t>
            </a:r>
          </a:p>
          <a:p>
            <a:pPr marL="342900" indent="-342900">
              <a:spcBef>
                <a:spcPts val="600"/>
              </a:spcBef>
              <a:buFont typeface="+mj-lt"/>
              <a:buAutoNum type="arabicPeriod"/>
            </a:pPr>
            <a:r>
              <a:rPr lang="en-US" sz="1600" dirty="0"/>
              <a:t>Find this session</a:t>
            </a:r>
          </a:p>
          <a:p>
            <a:pPr marL="342900" indent="-342900">
              <a:spcBef>
                <a:spcPts val="600"/>
              </a:spcBef>
              <a:buFont typeface="+mj-lt"/>
              <a:buAutoNum type="arabicPeriod"/>
            </a:pPr>
            <a:r>
              <a:rPr lang="en-US" sz="1600" dirty="0"/>
              <a:t>Click the Spark button under Speakers in the session description </a:t>
            </a:r>
          </a:p>
          <a:p>
            <a:pPr marL="342900" indent="-342900">
              <a:spcBef>
                <a:spcPts val="600"/>
              </a:spcBef>
              <a:buFont typeface="+mj-lt"/>
              <a:buAutoNum type="arabicPeriod"/>
            </a:pPr>
            <a:r>
              <a:rPr lang="en-US" sz="1600" dirty="0"/>
              <a:t>Enter the room, room name = </a:t>
            </a:r>
            <a:r>
              <a:rPr lang="en-US" b="1" dirty="0" smtClean="0">
                <a:solidFill>
                  <a:srgbClr val="FF0000"/>
                </a:solidFill>
              </a:rPr>
              <a:t>DEVNET-1002</a:t>
            </a:r>
            <a:endParaRPr lang="en-US" sz="1100" b="1" dirty="0">
              <a:solidFill>
                <a:srgbClr val="FF0000"/>
              </a:solidFill>
            </a:endParaRPr>
          </a:p>
          <a:p>
            <a:pPr marL="342900" indent="-342900">
              <a:spcBef>
                <a:spcPts val="600"/>
              </a:spcBef>
              <a:buFont typeface="+mj-lt"/>
              <a:buAutoNum type="arabicPeriod"/>
            </a:pPr>
            <a:r>
              <a:rPr lang="en-US" sz="1600" dirty="0"/>
              <a:t>Join the conversation!</a:t>
            </a:r>
          </a:p>
          <a:p>
            <a:pPr marL="342900" indent="-342900">
              <a:spcBef>
                <a:spcPts val="600"/>
              </a:spcBef>
              <a:buFont typeface="+mj-lt"/>
              <a:buAutoNum type="arabicPeriod"/>
            </a:pPr>
            <a:endParaRPr lang="en-US" sz="1600" dirty="0"/>
          </a:p>
          <a:p>
            <a:pPr marL="0" indent="0">
              <a:spcBef>
                <a:spcPts val="600"/>
              </a:spcBef>
              <a:buNone/>
            </a:pPr>
            <a:r>
              <a:rPr lang="en-US" sz="1400" b="1" dirty="0"/>
              <a:t>The Spark Room will be open for 2 weeks after Cisco Live</a:t>
            </a:r>
          </a:p>
          <a:p>
            <a:pPr marL="1785" indent="0">
              <a:buNone/>
            </a:pPr>
            <a:endParaRPr lang="en-US" sz="1600" dirty="0"/>
          </a:p>
        </p:txBody>
      </p:sp>
      <p:sp>
        <p:nvSpPr>
          <p:cNvPr id="2" name="Slide Number Placeholder 1"/>
          <p:cNvSpPr>
            <a:spLocks noGrp="1"/>
          </p:cNvSpPr>
          <p:nvPr>
            <p:ph type="sldNum" sz="quarter" idx="4"/>
          </p:nvPr>
        </p:nvSpPr>
        <p:spPr/>
        <p:txBody>
          <a:bodyPr/>
          <a:lstStyle/>
          <a:p>
            <a:fld id="{96A97DD0-5BE7-4856-A2A9-C42C6688E607}" type="slidenum">
              <a:rPr lang="en-US" smtClean="0"/>
              <a:pPr/>
              <a:t>39</a:t>
            </a:fld>
            <a:endParaRPr lang="en-US" dirty="0"/>
          </a:p>
        </p:txBody>
      </p:sp>
      <p:sp>
        <p:nvSpPr>
          <p:cNvPr id="3" name="Footer Placeholder 2"/>
          <p:cNvSpPr>
            <a:spLocks noGrp="1"/>
          </p:cNvSpPr>
          <p:nvPr>
            <p:ph type="ftr" sz="quarter" idx="3"/>
          </p:nvPr>
        </p:nvSpPr>
        <p:spPr/>
        <p:txBody>
          <a:bodyPr/>
          <a:lstStyle/>
          <a:p>
            <a:pPr defTabSz="610744"/>
            <a:r>
              <a:rPr lang="en-US" dirty="0">
                <a:ea typeface="ＭＳ Ｐゴシック" charset="0"/>
              </a:rPr>
              <a:t>Presentation ID</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21458"/>
          <a:stretch/>
        </p:blipFill>
        <p:spPr>
          <a:xfrm>
            <a:off x="259971" y="1866901"/>
            <a:ext cx="659716" cy="518159"/>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94" y="45162"/>
            <a:ext cx="1145404" cy="114540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9172" y="467453"/>
            <a:ext cx="2036816" cy="4208076"/>
          </a:xfrm>
          <a:prstGeom prst="rect">
            <a:avLst/>
          </a:prstGeom>
        </p:spPr>
      </p:pic>
    </p:spTree>
    <p:extLst>
      <p:ext uri="{BB962C8B-B14F-4D97-AF65-F5344CB8AC3E}">
        <p14:creationId xmlns:p14="http://schemas.microsoft.com/office/powerpoint/2010/main" val="71966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96A97DD0-5BE7-4856-A2A9-C42C6688E607}" type="slidenum">
              <a:rPr lang="uk-UA" smtClean="0"/>
              <a:pPr/>
              <a:t>4</a:t>
            </a:fld>
            <a:endParaRPr lang="uk-UA" dirty="0"/>
          </a:p>
        </p:txBody>
      </p:sp>
      <p:sp>
        <p:nvSpPr>
          <p:cNvPr id="3" name="Footer Placeholder 2"/>
          <p:cNvSpPr>
            <a:spLocks noGrp="1"/>
          </p:cNvSpPr>
          <p:nvPr>
            <p:ph type="ftr" sz="quarter" idx="3"/>
          </p:nvPr>
        </p:nvSpPr>
        <p:spPr/>
        <p:txBody>
          <a:bodyPr/>
          <a:lstStyle/>
          <a:p>
            <a:pPr defTabSz="610744"/>
            <a:r>
              <a:rPr lang="en-US">
                <a:ea typeface="ＭＳ Ｐゴシック" charset="0"/>
              </a:rPr>
              <a:t>DEVNET-1002</a:t>
            </a:r>
            <a:endParaRPr lang="en-US" dirty="0">
              <a:ea typeface="ＭＳ Ｐゴシック" charset="0"/>
            </a:endParaRPr>
          </a:p>
        </p:txBody>
      </p:sp>
      <p:sp>
        <p:nvSpPr>
          <p:cNvPr id="4" name="Title 3"/>
          <p:cNvSpPr>
            <a:spLocks noGrp="1"/>
          </p:cNvSpPr>
          <p:nvPr>
            <p:ph type="title"/>
          </p:nvPr>
        </p:nvSpPr>
        <p:spPr/>
        <p:txBody>
          <a:bodyPr/>
          <a:lstStyle/>
          <a:p>
            <a:r>
              <a:rPr lang="en-US" dirty="0"/>
              <a:t>Who are these guys?</a:t>
            </a:r>
          </a:p>
        </p:txBody>
      </p:sp>
      <p:sp>
        <p:nvSpPr>
          <p:cNvPr id="5" name="Content Placeholder 4"/>
          <p:cNvSpPr>
            <a:spLocks noGrp="1"/>
          </p:cNvSpPr>
          <p:nvPr>
            <p:ph sz="quarter" idx="11"/>
          </p:nvPr>
        </p:nvSpPr>
        <p:spPr/>
        <p:txBody>
          <a:bodyPr/>
          <a:lstStyle/>
          <a:p>
            <a:pPr marL="1785" indent="0">
              <a:spcBef>
                <a:spcPts val="600"/>
              </a:spcBef>
              <a:buNone/>
            </a:pPr>
            <a:r>
              <a:rPr lang="en-US" b="1" dirty="0"/>
              <a:t>Kevin </a:t>
            </a:r>
            <a:r>
              <a:rPr lang="en-US" b="1" dirty="0" err="1"/>
              <a:t>Kuhls</a:t>
            </a:r>
            <a:endParaRPr lang="en-US" b="1" dirty="0"/>
          </a:p>
          <a:p>
            <a:pPr>
              <a:spcBef>
                <a:spcPts val="600"/>
              </a:spcBef>
            </a:pPr>
            <a:r>
              <a:rPr lang="en-US" dirty="0"/>
              <a:t>1998 – Cisco Router</a:t>
            </a:r>
          </a:p>
          <a:p>
            <a:pPr>
              <a:spcBef>
                <a:spcPts val="600"/>
              </a:spcBef>
            </a:pPr>
            <a:r>
              <a:rPr lang="en-US" dirty="0"/>
              <a:t>2002 – PIX Firewall</a:t>
            </a:r>
          </a:p>
          <a:p>
            <a:pPr>
              <a:spcBef>
                <a:spcPts val="600"/>
              </a:spcBef>
            </a:pPr>
            <a:r>
              <a:rPr lang="en-US" dirty="0"/>
              <a:t>BIG LULL</a:t>
            </a:r>
          </a:p>
          <a:p>
            <a:pPr>
              <a:spcBef>
                <a:spcPts val="600"/>
              </a:spcBef>
            </a:pPr>
            <a:r>
              <a:rPr lang="en-US" dirty="0"/>
              <a:t>2012 – DC Technologies (UCS, Nexus, VMWare)</a:t>
            </a:r>
          </a:p>
          <a:p>
            <a:pPr>
              <a:spcBef>
                <a:spcPts val="600"/>
              </a:spcBef>
            </a:pPr>
            <a:r>
              <a:rPr lang="en-US" dirty="0"/>
              <a:t>2014 – OpenStack, ACI </a:t>
            </a:r>
          </a:p>
          <a:p>
            <a:pPr>
              <a:spcBef>
                <a:spcPts val="600"/>
              </a:spcBef>
            </a:pPr>
            <a:r>
              <a:rPr lang="en-US" dirty="0"/>
              <a:t>2015 – Network Programmability, SDN</a:t>
            </a:r>
          </a:p>
          <a:p>
            <a:pPr>
              <a:spcBef>
                <a:spcPts val="600"/>
              </a:spcBef>
            </a:pPr>
            <a:endParaRPr lang="en-US" dirty="0"/>
          </a:p>
          <a:p>
            <a:pPr>
              <a:spcBef>
                <a:spcPts val="600"/>
              </a:spcBef>
            </a:pPr>
            <a:r>
              <a:rPr lang="en-US" dirty="0"/>
              <a:t>Old Dog learning new tricks</a:t>
            </a:r>
          </a:p>
        </p:txBody>
      </p:sp>
      <p:sp>
        <p:nvSpPr>
          <p:cNvPr id="6" name="Text Placeholder 5"/>
          <p:cNvSpPr>
            <a:spLocks noGrp="1"/>
          </p:cNvSpPr>
          <p:nvPr>
            <p:ph type="body" sz="quarter" idx="12"/>
          </p:nvPr>
        </p:nvSpPr>
        <p:spPr/>
        <p:txBody>
          <a:bodyPr/>
          <a:lstStyle/>
          <a:p>
            <a:r>
              <a:rPr lang="en-US" dirty="0"/>
              <a:t>…and should I listen or look at my phone?</a:t>
            </a:r>
          </a:p>
          <a:p>
            <a:endParaRPr lang="en-US" dirty="0"/>
          </a:p>
        </p:txBody>
      </p:sp>
      <p:sp>
        <p:nvSpPr>
          <p:cNvPr id="7" name="Content Placeholder 6"/>
          <p:cNvSpPr>
            <a:spLocks noGrp="1"/>
          </p:cNvSpPr>
          <p:nvPr>
            <p:ph sz="quarter" idx="13"/>
          </p:nvPr>
        </p:nvSpPr>
        <p:spPr/>
        <p:txBody>
          <a:bodyPr/>
          <a:lstStyle/>
          <a:p>
            <a:pPr marL="1785" indent="0">
              <a:spcBef>
                <a:spcPts val="600"/>
              </a:spcBef>
              <a:buNone/>
            </a:pPr>
            <a:r>
              <a:rPr lang="en-US" b="1" dirty="0"/>
              <a:t>François Caen</a:t>
            </a:r>
          </a:p>
          <a:p>
            <a:pPr>
              <a:spcBef>
                <a:spcPts val="600"/>
              </a:spcBef>
            </a:pPr>
            <a:r>
              <a:rPr lang="en-US" dirty="0"/>
              <a:t>1999 – Linux sysadmin </a:t>
            </a:r>
          </a:p>
          <a:p>
            <a:pPr>
              <a:spcBef>
                <a:spcPts val="600"/>
              </a:spcBef>
            </a:pPr>
            <a:r>
              <a:rPr lang="en-US" dirty="0"/>
              <a:t>2001 – FLOSS advocate / author</a:t>
            </a:r>
            <a:br>
              <a:rPr lang="en-US" dirty="0"/>
            </a:br>
            <a:endParaRPr lang="en-US" dirty="0"/>
          </a:p>
          <a:p>
            <a:pPr>
              <a:spcBef>
                <a:spcPts val="600"/>
              </a:spcBef>
            </a:pPr>
            <a:endParaRPr lang="en-US" dirty="0"/>
          </a:p>
          <a:p>
            <a:pPr>
              <a:spcBef>
                <a:spcPts val="600"/>
              </a:spcBef>
            </a:pPr>
            <a:endParaRPr lang="en-US" dirty="0"/>
          </a:p>
          <a:p>
            <a:pPr>
              <a:spcBef>
                <a:spcPts val="600"/>
              </a:spcBef>
            </a:pPr>
            <a:endParaRPr lang="en-US" dirty="0"/>
          </a:p>
          <a:p>
            <a:pPr>
              <a:spcBef>
                <a:spcPts val="600"/>
              </a:spcBef>
            </a:pPr>
            <a:endParaRPr lang="en-US" dirty="0"/>
          </a:p>
          <a:p>
            <a:pPr>
              <a:spcBef>
                <a:spcPts val="600"/>
              </a:spcBef>
            </a:pPr>
            <a:r>
              <a:rPr lang="en-US" dirty="0"/>
              <a:t>2004 – Network Engineer</a:t>
            </a:r>
          </a:p>
          <a:p>
            <a:pPr>
              <a:spcBef>
                <a:spcPts val="600"/>
              </a:spcBef>
            </a:pPr>
            <a:r>
              <a:rPr lang="en-US" dirty="0"/>
              <a:t>2015 – Cisco SE </a:t>
            </a:r>
          </a:p>
        </p:txBody>
      </p:sp>
      <p:pic>
        <p:nvPicPr>
          <p:cNvPr id="8" name="image.jpg"/>
          <p:cNvPicPr>
            <a:picLocks noChangeAspect="1"/>
          </p:cNvPicPr>
          <p:nvPr/>
        </p:nvPicPr>
        <p:blipFill>
          <a:blip r:embed="rId2">
            <a:extLst/>
          </a:blip>
          <a:stretch>
            <a:fillRect/>
          </a:stretch>
        </p:blipFill>
        <p:spPr>
          <a:xfrm>
            <a:off x="6658547" y="2351012"/>
            <a:ext cx="875537" cy="1281953"/>
          </a:xfrm>
          <a:prstGeom prst="rect">
            <a:avLst/>
          </a:prstGeom>
          <a:ln w="12700">
            <a:miter lim="400000"/>
          </a:ln>
        </p:spPr>
      </p:pic>
      <p:pic>
        <p:nvPicPr>
          <p:cNvPr id="9" name="image.jpg"/>
          <p:cNvPicPr>
            <a:picLocks noChangeAspect="1"/>
          </p:cNvPicPr>
          <p:nvPr/>
        </p:nvPicPr>
        <p:blipFill>
          <a:blip r:embed="rId3">
            <a:extLst/>
          </a:blip>
          <a:stretch>
            <a:fillRect/>
          </a:stretch>
        </p:blipFill>
        <p:spPr>
          <a:xfrm>
            <a:off x="5597691" y="2351012"/>
            <a:ext cx="849293" cy="1281953"/>
          </a:xfrm>
          <a:prstGeom prst="rect">
            <a:avLst/>
          </a:prstGeom>
          <a:ln w="12700">
            <a:miter lim="400000"/>
          </a:ln>
        </p:spPr>
      </p:pic>
    </p:spTree>
    <p:extLst>
      <p:ext uri="{BB962C8B-B14F-4D97-AF65-F5344CB8AC3E}">
        <p14:creationId xmlns:p14="http://schemas.microsoft.com/office/powerpoint/2010/main" val="118665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 &amp; A</a:t>
            </a:r>
          </a:p>
        </p:txBody>
      </p:sp>
      <p:sp>
        <p:nvSpPr>
          <p:cNvPr id="3" name="Slide Number Placeholder 2"/>
          <p:cNvSpPr>
            <a:spLocks noGrp="1"/>
          </p:cNvSpPr>
          <p:nvPr>
            <p:ph type="sldNum" sz="quarter" idx="4"/>
          </p:nvPr>
        </p:nvSpPr>
        <p:spPr/>
        <p:txBody>
          <a:bodyPr/>
          <a:lstStyle/>
          <a:p>
            <a:fld id="{96A97DD0-5BE7-4856-A2A9-C42C6688E607}" type="slidenum">
              <a:rPr lang="en-GB" smtClean="0">
                <a:solidFill>
                  <a:srgbClr val="FFFFFF">
                    <a:alpha val="60000"/>
                  </a:srgbClr>
                </a:solidFill>
              </a:rPr>
              <a:pPr/>
              <a:t>40</a:t>
            </a:fld>
            <a:endParaRPr lang="en-GB" dirty="0">
              <a:solidFill>
                <a:srgbClr val="FFFFFF">
                  <a:alpha val="60000"/>
                </a:srgbClr>
              </a:solidFill>
            </a:endParaRPr>
          </a:p>
        </p:txBody>
      </p:sp>
      <p:sp>
        <p:nvSpPr>
          <p:cNvPr id="4" name="Footer Placeholder 3"/>
          <p:cNvSpPr>
            <a:spLocks noGrp="1"/>
          </p:cNvSpPr>
          <p:nvPr>
            <p:ph type="ftr" sz="quarter" idx="3"/>
          </p:nvPr>
        </p:nvSpPr>
        <p:spPr/>
        <p:txBody>
          <a:bodyPr/>
          <a:lstStyle/>
          <a:p>
            <a:pPr defTabSz="610744"/>
            <a:r>
              <a:rPr lang="en-US">
                <a:ea typeface="ＭＳ Ｐゴシック" charset="0"/>
              </a:rPr>
              <a:t>DEVNET-1002</a:t>
            </a:r>
            <a:endParaRPr lang="en-US" dirty="0">
              <a:ea typeface="ＭＳ Ｐゴシック" charset="0"/>
            </a:endParaRPr>
          </a:p>
        </p:txBody>
      </p:sp>
    </p:spTree>
    <p:extLst>
      <p:ext uri="{BB962C8B-B14F-4D97-AF65-F5344CB8AC3E}">
        <p14:creationId xmlns:p14="http://schemas.microsoft.com/office/powerpoint/2010/main" val="400001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96A97DD0-5BE7-4856-A2A9-C42C6688E607}" type="slidenum">
              <a:rPr lang="en-US" smtClean="0"/>
              <a:pPr/>
              <a:t>41</a:t>
            </a:fld>
            <a:endParaRPr lang="en-US" dirty="0"/>
          </a:p>
        </p:txBody>
      </p:sp>
      <p:sp>
        <p:nvSpPr>
          <p:cNvPr id="3" name="Footer Placeholder 2"/>
          <p:cNvSpPr>
            <a:spLocks noGrp="1"/>
          </p:cNvSpPr>
          <p:nvPr>
            <p:ph type="ftr" sz="quarter" idx="3"/>
          </p:nvPr>
        </p:nvSpPr>
        <p:spPr/>
        <p:txBody>
          <a:bodyPr/>
          <a:lstStyle/>
          <a:p>
            <a:r>
              <a:rPr lang="en-US"/>
              <a:t>DEVNET-1002</a:t>
            </a:r>
            <a:endParaRPr lang="en-US" dirty="0"/>
          </a:p>
        </p:txBody>
      </p:sp>
    </p:spTree>
    <p:extLst>
      <p:ext uri="{BB962C8B-B14F-4D97-AF65-F5344CB8AC3E}">
        <p14:creationId xmlns:p14="http://schemas.microsoft.com/office/powerpoint/2010/main" val="358112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32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Building the Environment</a:t>
            </a:r>
          </a:p>
        </p:txBody>
      </p:sp>
      <p:sp>
        <p:nvSpPr>
          <p:cNvPr id="5" name="Content Placeholder 4"/>
          <p:cNvSpPr>
            <a:spLocks noGrp="1"/>
          </p:cNvSpPr>
          <p:nvPr>
            <p:ph sz="quarter" idx="11"/>
          </p:nvPr>
        </p:nvSpPr>
        <p:spPr/>
        <p:txBody>
          <a:bodyPr/>
          <a:lstStyle/>
          <a:p>
            <a:r>
              <a:rPr lang="en-US" dirty="0" err="1" smtClean="0"/>
              <a:t>Git</a:t>
            </a:r>
            <a:r>
              <a:rPr lang="en-US" dirty="0" smtClean="0"/>
              <a:t> </a:t>
            </a:r>
            <a:r>
              <a:rPr lang="en-US" dirty="0"/>
              <a:t>client</a:t>
            </a:r>
          </a:p>
          <a:p>
            <a:r>
              <a:rPr lang="en-US" dirty="0" err="1"/>
              <a:t>VirtualBox</a:t>
            </a:r>
            <a:r>
              <a:rPr lang="en-US" dirty="0"/>
              <a:t> 5.0.28</a:t>
            </a:r>
          </a:p>
          <a:p>
            <a:r>
              <a:rPr lang="en-US" dirty="0"/>
              <a:t>Vagrant 1.8.7 (be aware of </a:t>
            </a:r>
            <a:r>
              <a:rPr lang="en-US" dirty="0">
                <a:hlinkClick r:id="rId2"/>
              </a:rPr>
              <a:t>this issue</a:t>
            </a:r>
            <a:r>
              <a:rPr lang="en-US" dirty="0"/>
              <a:t>)</a:t>
            </a:r>
          </a:p>
          <a:p>
            <a:r>
              <a:rPr lang="en-US" dirty="0" err="1"/>
              <a:t>cdrtools</a:t>
            </a:r>
            <a:r>
              <a:rPr lang="en-US" dirty="0"/>
              <a:t> (in particular </a:t>
            </a:r>
            <a:r>
              <a:rPr lang="en-US" dirty="0" err="1"/>
              <a:t>mkisofs</a:t>
            </a:r>
            <a:r>
              <a:rPr lang="en-US" dirty="0"/>
              <a:t>)</a:t>
            </a:r>
          </a:p>
          <a:p>
            <a:r>
              <a:rPr lang="en-US" dirty="0"/>
              <a:t>a build environment (e.g. compiler, make, ...), suggest to use </a:t>
            </a:r>
            <a:r>
              <a:rPr lang="en-US" dirty="0" err="1"/>
              <a:t>MacPorts</a:t>
            </a:r>
            <a:r>
              <a:rPr lang="en-US" dirty="0"/>
              <a:t> or Brew if running on a Mac</a:t>
            </a:r>
          </a:p>
          <a:p>
            <a:r>
              <a:rPr lang="en-US" dirty="0"/>
              <a:t>Clone the iso-xrv-x64-vbox repository </a:t>
            </a:r>
            <a:r>
              <a:rPr lang="en-US" dirty="0">
                <a:hlinkClick r:id="rId3"/>
              </a:rPr>
              <a:t>from GitHub</a:t>
            </a:r>
            <a:r>
              <a:rPr lang="en-US" dirty="0"/>
              <a:t> </a:t>
            </a:r>
          </a:p>
          <a:p>
            <a:r>
              <a:rPr lang="en-US" dirty="0"/>
              <a:t>IOS XE image from </a:t>
            </a:r>
            <a:r>
              <a:rPr lang="en-US" dirty="0" err="1"/>
              <a:t>Cisco.com</a:t>
            </a:r>
            <a:r>
              <a:rPr lang="en-US" dirty="0"/>
              <a:t> (e.g. </a:t>
            </a:r>
            <a:r>
              <a:rPr lang="en-US" dirty="0">
                <a:hlinkClick r:id="rId4"/>
              </a:rPr>
              <a:t>here</a:t>
            </a:r>
            <a:r>
              <a:rPr lang="en-US" dirty="0"/>
              <a:t>, then go to </a:t>
            </a:r>
            <a:r>
              <a:rPr lang="en-US" i="1" dirty="0"/>
              <a:t>IOS XE Software</a:t>
            </a:r>
            <a:r>
              <a:rPr lang="en-US" dirty="0"/>
              <a:t> and download the Denali-16.3.2 .</a:t>
            </a:r>
            <a:r>
              <a:rPr lang="en-US" dirty="0" err="1"/>
              <a:t>iso</a:t>
            </a:r>
            <a:r>
              <a:rPr lang="en-US" dirty="0"/>
              <a:t> file in the </a:t>
            </a:r>
            <a:r>
              <a:rPr lang="en-US" i="1" dirty="0"/>
              <a:t>Latest</a:t>
            </a:r>
            <a:r>
              <a:rPr lang="en-US" dirty="0"/>
              <a:t> tree branch, ~350MB in size)</a:t>
            </a:r>
          </a:p>
          <a:p>
            <a:endParaRPr lang="en-US" dirty="0"/>
          </a:p>
        </p:txBody>
      </p:sp>
      <p:sp>
        <p:nvSpPr>
          <p:cNvPr id="2" name="Text Placeholder 1"/>
          <p:cNvSpPr>
            <a:spLocks noGrp="1"/>
          </p:cNvSpPr>
          <p:nvPr>
            <p:ph type="body" sz="quarter" idx="12"/>
          </p:nvPr>
        </p:nvSpPr>
        <p:spPr/>
        <p:txBody>
          <a:bodyPr/>
          <a:lstStyle/>
          <a:p>
            <a:r>
              <a:rPr lang="en-US" dirty="0"/>
              <a:t>This is a rough guideline how to bring up / prepare the entire environment</a:t>
            </a:r>
            <a:r>
              <a:rPr lang="en-US" dirty="0" smtClean="0"/>
              <a:t>.</a:t>
            </a:r>
            <a:endParaRPr lang="en-US" dirty="0"/>
          </a:p>
          <a:p>
            <a:endParaRPr lang="en-US" dirty="0"/>
          </a:p>
        </p:txBody>
      </p:sp>
      <p:sp>
        <p:nvSpPr>
          <p:cNvPr id="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166391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Building the </a:t>
            </a:r>
            <a:r>
              <a:rPr lang="en-US" b="1" dirty="0" smtClean="0"/>
              <a:t>Environment (</a:t>
            </a:r>
            <a:r>
              <a:rPr lang="en-US" b="1" dirty="0" err="1" smtClean="0"/>
              <a:t>cont</a:t>
            </a:r>
            <a:r>
              <a:rPr lang="en-US" b="1" dirty="0" smtClean="0"/>
              <a:t>)</a:t>
            </a:r>
            <a:endParaRPr lang="en-US" b="1" dirty="0"/>
          </a:p>
        </p:txBody>
      </p:sp>
      <p:sp>
        <p:nvSpPr>
          <p:cNvPr id="5" name="Content Placeholder 4"/>
          <p:cNvSpPr>
            <a:spLocks noGrp="1"/>
          </p:cNvSpPr>
          <p:nvPr>
            <p:ph sz="quarter" idx="11"/>
          </p:nvPr>
        </p:nvSpPr>
        <p:spPr/>
        <p:txBody>
          <a:bodyPr/>
          <a:lstStyle/>
          <a:p>
            <a:r>
              <a:rPr lang="en-US" dirty="0" smtClean="0"/>
              <a:t>Go </a:t>
            </a:r>
            <a:r>
              <a:rPr lang="en-US" dirty="0"/>
              <a:t>to the directory where you cloned the iso-xrv-x64-vbox repository. Start the Vagrant box image build by running the following command</a:t>
            </a:r>
          </a:p>
          <a:p>
            <a:r>
              <a:rPr lang="en-US" dirty="0"/>
              <a:t>iosxe_iso2vbox.py -v ~/Downloads/csr1000v-universalk9.16.03.02.iso </a:t>
            </a:r>
            <a:endParaRPr lang="en-US" dirty="0" smtClean="0"/>
          </a:p>
          <a:p>
            <a:r>
              <a:rPr lang="en-US" dirty="0" smtClean="0"/>
              <a:t>This </a:t>
            </a:r>
            <a:r>
              <a:rPr lang="en-US" dirty="0"/>
              <a:t>will take a while. When done, you need to install the resulting box into Vagrant:</a:t>
            </a:r>
          </a:p>
          <a:p>
            <a:r>
              <a:rPr lang="en-US" dirty="0"/>
              <a:t>vagrant box add --name </a:t>
            </a:r>
            <a:r>
              <a:rPr lang="en-US" dirty="0" err="1"/>
              <a:t>iosxe</a:t>
            </a:r>
            <a:r>
              <a:rPr lang="en-US" dirty="0"/>
              <a:t> csr1000v-universalk9.16.03.02.box </a:t>
            </a:r>
            <a:endParaRPr lang="en-US" dirty="0" smtClean="0"/>
          </a:p>
          <a:p>
            <a:r>
              <a:rPr lang="en-US" dirty="0" smtClean="0"/>
              <a:t>(</a:t>
            </a:r>
            <a:r>
              <a:rPr lang="en-US" dirty="0"/>
              <a:t>See the output at the end of the script. It has the exact location of the generated box file and also the command to add / replace the Vagrant box file).</a:t>
            </a:r>
          </a:p>
          <a:p>
            <a:endParaRPr lang="en-US" dirty="0"/>
          </a:p>
        </p:txBody>
      </p:sp>
      <p:sp>
        <p:nvSpPr>
          <p:cNvPr id="2" name="Text Placeholder 1"/>
          <p:cNvSpPr>
            <a:spLocks noGrp="1"/>
          </p:cNvSpPr>
          <p:nvPr>
            <p:ph type="body" sz="quarter" idx="12"/>
          </p:nvPr>
        </p:nvSpPr>
        <p:spPr/>
        <p:txBody>
          <a:bodyPr/>
          <a:lstStyle/>
          <a:p>
            <a:r>
              <a:rPr lang="en-US" dirty="0" smtClean="0"/>
              <a:t>Building the Vagrant Box</a:t>
            </a:r>
            <a:endParaRPr lang="en-US" dirty="0"/>
          </a:p>
          <a:p>
            <a:endParaRPr lang="en-US" dirty="0"/>
          </a:p>
        </p:txBody>
      </p:sp>
      <p:sp>
        <p:nvSpPr>
          <p:cNvPr id="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81609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Configure and Start Routers</a:t>
            </a:r>
          </a:p>
        </p:txBody>
      </p:sp>
      <p:sp>
        <p:nvSpPr>
          <p:cNvPr id="5" name="Content Placeholder 4"/>
          <p:cNvSpPr>
            <a:spLocks noGrp="1"/>
          </p:cNvSpPr>
          <p:nvPr>
            <p:ph sz="quarter" idx="11"/>
          </p:nvPr>
        </p:nvSpPr>
        <p:spPr/>
        <p:txBody>
          <a:bodyPr/>
          <a:lstStyle/>
          <a:p>
            <a:r>
              <a:rPr lang="en-US" dirty="0" smtClean="0"/>
              <a:t>Clone </a:t>
            </a:r>
            <a:r>
              <a:rPr lang="en-US" dirty="0"/>
              <a:t>this repo from GitHub into a new directory: </a:t>
            </a:r>
            <a:r>
              <a:rPr lang="en-US" dirty="0" smtClean="0">
                <a:hlinkClick r:id="rId2"/>
              </a:rPr>
              <a:t>https://github.com/kuhlskev/devnet1002</a:t>
            </a:r>
            <a:endParaRPr lang="en-US" dirty="0"/>
          </a:p>
          <a:p>
            <a:r>
              <a:rPr lang="en-US" dirty="0"/>
              <a:t>Make sure that the Vagrant box name matches the one configured in the Vagrant file</a:t>
            </a:r>
          </a:p>
          <a:p>
            <a:r>
              <a:rPr lang="en-US" dirty="0"/>
              <a:t>Ensure you have the required tools installed</a:t>
            </a:r>
          </a:p>
          <a:p>
            <a:r>
              <a:rPr lang="en-US" dirty="0"/>
              <a:t>run make to create the ISO files with the router configurations</a:t>
            </a:r>
          </a:p>
          <a:p>
            <a:r>
              <a:rPr lang="en-US" dirty="0"/>
              <a:t>Bring up the routers using vagrant up (brings up both) or vagrant up rtr1 to only start rtr1</a:t>
            </a:r>
          </a:p>
          <a:p>
            <a:endParaRPr lang="en-US" dirty="0"/>
          </a:p>
        </p:txBody>
      </p:sp>
      <p:sp>
        <p:nvSpPr>
          <p:cNvPr id="2" name="Text Placeholder 1"/>
          <p:cNvSpPr>
            <a:spLocks noGrp="1"/>
          </p:cNvSpPr>
          <p:nvPr>
            <p:ph type="body" sz="quarter" idx="12"/>
          </p:nvPr>
        </p:nvSpPr>
        <p:spPr/>
        <p:txBody>
          <a:bodyPr/>
          <a:lstStyle/>
          <a:p>
            <a:r>
              <a:rPr lang="en-US" dirty="0"/>
              <a:t>The next steps are required to prepare configuration disks for the </a:t>
            </a:r>
            <a:r>
              <a:rPr lang="en-US" dirty="0" smtClean="0"/>
              <a:t>routers</a:t>
            </a:r>
            <a:endParaRPr lang="en-US" dirty="0"/>
          </a:p>
        </p:txBody>
      </p:sp>
      <p:sp>
        <p:nvSpPr>
          <p:cNvPr id="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8163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p:cNvGraphicFramePr>
            <a:graphicFrameLocks noGrp="1"/>
          </p:cNvGraphicFramePr>
          <p:nvPr>
            <p:ph sz="quarter" idx="4294967295"/>
            <p:extLst/>
          </p:nvPr>
        </p:nvGraphicFramePr>
        <p:xfrm>
          <a:off x="530746" y="1434107"/>
          <a:ext cx="8077754" cy="3273628"/>
        </p:xfrm>
        <a:graphic>
          <a:graphicData uri="http://schemas.openxmlformats.org/drawingml/2006/table">
            <a:tbl>
              <a:tblPr firstRow="1" bandRow="1">
                <a:tableStyleId>{2D5ABB26-0587-4C30-8999-92F81FD0307C}</a:tableStyleId>
              </a:tblPr>
              <a:tblGrid>
                <a:gridCol w="1350257">
                  <a:extLst>
                    <a:ext uri="{9D8B030D-6E8A-4147-A177-3AD203B41FA5}">
                      <a16:colId xmlns:a16="http://schemas.microsoft.com/office/drawing/2014/main" xmlns="" val="20000"/>
                    </a:ext>
                  </a:extLst>
                </a:gridCol>
                <a:gridCol w="2242499">
                  <a:extLst>
                    <a:ext uri="{9D8B030D-6E8A-4147-A177-3AD203B41FA5}">
                      <a16:colId xmlns:a16="http://schemas.microsoft.com/office/drawing/2014/main" xmlns="" val="20001"/>
                    </a:ext>
                  </a:extLst>
                </a:gridCol>
                <a:gridCol w="2242499">
                  <a:extLst>
                    <a:ext uri="{9D8B030D-6E8A-4147-A177-3AD203B41FA5}">
                      <a16:colId xmlns:a16="http://schemas.microsoft.com/office/drawing/2014/main" xmlns="" val="20002"/>
                    </a:ext>
                  </a:extLst>
                </a:gridCol>
                <a:gridCol w="2242499">
                  <a:extLst>
                    <a:ext uri="{9D8B030D-6E8A-4147-A177-3AD203B41FA5}">
                      <a16:colId xmlns:a16="http://schemas.microsoft.com/office/drawing/2014/main" xmlns="" val="20003"/>
                    </a:ext>
                  </a:extLst>
                </a:gridCol>
              </a:tblGrid>
              <a:tr h="370648">
                <a:tc>
                  <a:txBody>
                    <a:bodyPr/>
                    <a:lstStyle/>
                    <a:p>
                      <a:endParaRPr lang="en-US" sz="1300" dirty="0"/>
                    </a:p>
                  </a:txBody>
                  <a:tcPr marL="91392" marR="91392" marT="45696" marB="45696">
                    <a:lnR w="3175" cap="flat" cmpd="sng" algn="ctr">
                      <a:solidFill>
                        <a:scrgbClr r="0" g="0" b="0"/>
                      </a:solidFill>
                      <a:prstDash val="solid"/>
                      <a:round/>
                      <a:headEnd type="none" w="med" len="med"/>
                      <a:tailEnd type="none" w="med" len="med"/>
                    </a:lnR>
                    <a:lnB w="3175" cap="flat" cmpd="sng" algn="ctr">
                      <a:solidFill>
                        <a:scrgbClr r="0" g="0" b="0"/>
                      </a:solidFill>
                      <a:prstDash val="solid"/>
                      <a:round/>
                      <a:headEnd type="none" w="med" len="med"/>
                      <a:tailEnd type="none" w="med" len="med"/>
                    </a:lnB>
                  </a:tcPr>
                </a:tc>
                <a:tc>
                  <a:txBody>
                    <a:bodyPr/>
                    <a:lstStyle/>
                    <a:p>
                      <a:endParaRPr lang="en-US" sz="1300" dirty="0"/>
                    </a:p>
                  </a:txBody>
                  <a:tcPr marL="91392" marR="91392" marT="45696" marB="45696">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B w="3175" cap="flat" cmpd="sng" algn="ctr">
                      <a:solidFill>
                        <a:scrgbClr r="0" g="0" b="0"/>
                      </a:solidFill>
                      <a:prstDash val="solid"/>
                      <a:round/>
                      <a:headEnd type="none" w="med" len="med"/>
                      <a:tailEnd type="none" w="med" len="med"/>
                    </a:lnB>
                  </a:tcPr>
                </a:tc>
                <a:tc>
                  <a:txBody>
                    <a:bodyPr/>
                    <a:lstStyle/>
                    <a:p>
                      <a:endParaRPr lang="en-US" sz="1300" dirty="0"/>
                    </a:p>
                  </a:txBody>
                  <a:tcPr marL="91392" marR="91392" marT="45696" marB="45696">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B w="3175" cap="flat" cmpd="sng" algn="ctr">
                      <a:solidFill>
                        <a:scrgbClr r="0" g="0" b="0"/>
                      </a:solidFill>
                      <a:prstDash val="solid"/>
                      <a:round/>
                      <a:headEnd type="none" w="med" len="med"/>
                      <a:tailEnd type="none" w="med" len="med"/>
                    </a:lnB>
                  </a:tcPr>
                </a:tc>
                <a:tc>
                  <a:txBody>
                    <a:bodyPr/>
                    <a:lstStyle/>
                    <a:p>
                      <a:endParaRPr lang="en-US" sz="1300"/>
                    </a:p>
                  </a:txBody>
                  <a:tcPr marL="91392" marR="91392" marT="45696" marB="45696">
                    <a:lnL w="3175" cap="flat" cmpd="sng" algn="ctr">
                      <a:solidFill>
                        <a:scrgbClr r="0" g="0" b="0"/>
                      </a:solidFill>
                      <a:prstDash val="solid"/>
                      <a:round/>
                      <a:headEnd type="none" w="med" len="med"/>
                      <a:tailEnd type="none" w="med" len="med"/>
                    </a:lnL>
                    <a:lnB w="3175"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0"/>
                  </a:ext>
                </a:extLst>
              </a:tr>
              <a:tr h="525732">
                <a:tc>
                  <a:txBody>
                    <a:bodyPr/>
                    <a:lstStyle/>
                    <a:p>
                      <a:r>
                        <a:rPr lang="en-US" sz="1400" b="1" dirty="0"/>
                        <a:t>Standard</a:t>
                      </a:r>
                    </a:p>
                    <a:p>
                      <a:endParaRPr lang="en-US" sz="1400" b="1" dirty="0"/>
                    </a:p>
                  </a:txBody>
                  <a:tcPr marL="91392" marR="91392" marT="45696" marB="45696" anchor="ctr">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algn="ctr"/>
                      <a:r>
                        <a:rPr lang="en-US" sz="1600" dirty="0"/>
                        <a:t>IETF RFC 6241</a:t>
                      </a:r>
                    </a:p>
                  </a:txBody>
                  <a:tcPr marL="91392" marR="91392" marT="45696" marB="45696"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US" sz="1600" dirty="0"/>
                        <a:t>IETF draft </a:t>
                      </a:r>
                    </a:p>
                  </a:txBody>
                  <a:tcPr marL="91392" marR="91392" marT="45696" marB="45696"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US" sz="1600" dirty="0"/>
                        <a:t>Open source</a:t>
                      </a:r>
                    </a:p>
                  </a:txBody>
                  <a:tcPr marL="91392" marR="91392" marT="45696" marB="45696" anchor="ctr">
                    <a:lnL w="3175" cap="flat" cmpd="sng" algn="ctr">
                      <a:solidFill>
                        <a:scrgbClr r="0" g="0" b="0"/>
                      </a:solidFill>
                      <a:prstDash val="solid"/>
                      <a:round/>
                      <a:headEnd type="none" w="med" len="med"/>
                      <a:tailEnd type="none" w="med" len="med"/>
                    </a:lnL>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1"/>
                  </a:ext>
                </a:extLst>
              </a:tr>
              <a:tr h="800052">
                <a:tc>
                  <a:txBody>
                    <a:bodyPr/>
                    <a:lstStyle/>
                    <a:p>
                      <a:r>
                        <a:rPr lang="en-US" sz="1400" b="1" dirty="0"/>
                        <a:t>Optimized for</a:t>
                      </a:r>
                    </a:p>
                    <a:p>
                      <a:r>
                        <a:rPr lang="en-US" sz="1400" b="1" dirty="0"/>
                        <a:t>Networking</a:t>
                      </a:r>
                    </a:p>
                  </a:txBody>
                  <a:tcPr marL="91392" marR="91392" marT="45696" marB="45696" anchor="ctr">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US" sz="2000" dirty="0">
                          <a:solidFill>
                            <a:schemeClr val="accent3"/>
                          </a:solidFill>
                          <a:latin typeface="Zapf Dingbats"/>
                          <a:ea typeface="Zapf Dingbats"/>
                          <a:cs typeface="Zapf Dingbats"/>
                          <a:sym typeface="Zapf Dingbats"/>
                        </a:rPr>
                        <a:t>✓</a:t>
                      </a:r>
                      <a:r>
                        <a:rPr lang="en-US" sz="2000" dirty="0"/>
                        <a:t> </a:t>
                      </a:r>
                    </a:p>
                  </a:txBody>
                  <a:tcPr marL="91392" marR="91392" marT="45696" marB="45696"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US" sz="2000" dirty="0">
                          <a:solidFill>
                            <a:schemeClr val="accent3"/>
                          </a:solidFill>
                          <a:latin typeface="Zapf Dingbats"/>
                          <a:ea typeface="Zapf Dingbats"/>
                          <a:cs typeface="Zapf Dingbats"/>
                          <a:sym typeface="Zapf Dingbats"/>
                        </a:rPr>
                        <a:t>✓</a:t>
                      </a:r>
                      <a:endParaRPr lang="en-US" sz="2000" dirty="0">
                        <a:solidFill>
                          <a:schemeClr val="accent3"/>
                        </a:solidFill>
                      </a:endParaRPr>
                    </a:p>
                  </a:txBody>
                  <a:tcPr marL="91392" marR="91392" marT="45696" marB="45696"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US" sz="2000" dirty="0">
                          <a:solidFill>
                            <a:schemeClr val="accent4"/>
                          </a:solidFill>
                          <a:latin typeface="Zapf Dingbats"/>
                          <a:ea typeface="Zapf Dingbats"/>
                          <a:cs typeface="Zapf Dingbats"/>
                          <a:sym typeface="Zapf Dingbats"/>
                        </a:rPr>
                        <a:t>✗</a:t>
                      </a:r>
                      <a:r>
                        <a:rPr lang="en-US" sz="1600" dirty="0">
                          <a:solidFill>
                            <a:schemeClr val="accent4"/>
                          </a:solidFill>
                        </a:rPr>
                        <a:t>  </a:t>
                      </a:r>
                    </a:p>
                    <a:p>
                      <a:pPr marL="0" marR="0" indent="0" algn="ctr" defTabSz="257175" rtl="0" eaLnBrk="1" fontAlgn="auto" latinLnBrk="0" hangingPunct="1">
                        <a:lnSpc>
                          <a:spcPct val="100000"/>
                        </a:lnSpc>
                        <a:spcBef>
                          <a:spcPts val="0"/>
                        </a:spcBef>
                        <a:spcAft>
                          <a:spcPts val="0"/>
                        </a:spcAft>
                        <a:buClrTx/>
                        <a:buSzTx/>
                        <a:buFontTx/>
                        <a:buNone/>
                        <a:tabLst/>
                        <a:defRPr/>
                      </a:pPr>
                      <a:r>
                        <a:rPr lang="en-US" sz="1200" dirty="0">
                          <a:solidFill>
                            <a:schemeClr val="tx1"/>
                          </a:solidFill>
                        </a:rPr>
                        <a:t>(designed for generic client/server communications)</a:t>
                      </a:r>
                      <a:r>
                        <a:rPr lang="en-US" sz="1400" dirty="0">
                          <a:solidFill>
                            <a:schemeClr val="tx1"/>
                          </a:solidFill>
                        </a:rPr>
                        <a:t> </a:t>
                      </a:r>
                      <a:endParaRPr lang="en-US" sz="1600" dirty="0">
                        <a:solidFill>
                          <a:schemeClr val="tx1"/>
                        </a:solidFill>
                      </a:endParaRPr>
                    </a:p>
                  </a:txBody>
                  <a:tcPr marL="91392" marR="91392" marT="45696" marB="45696" anchor="ctr">
                    <a:lnL w="3175" cap="flat" cmpd="sng" algn="ctr">
                      <a:solidFill>
                        <a:scrgbClr r="0" g="0" b="0"/>
                      </a:solidFill>
                      <a:prstDash val="solid"/>
                      <a:round/>
                      <a:headEnd type="none" w="med" len="med"/>
                      <a:tailEnd type="none" w="med" len="med"/>
                    </a:lnL>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2"/>
                  </a:ext>
                </a:extLst>
              </a:tr>
              <a:tr h="525732">
                <a:tc>
                  <a:txBody>
                    <a:bodyPr/>
                    <a:lstStyle/>
                    <a:p>
                      <a:r>
                        <a:rPr lang="en-US" sz="1400" b="1" dirty="0"/>
                        <a:t>Session</a:t>
                      </a:r>
                      <a:r>
                        <a:rPr lang="en-US" sz="1400" b="1" baseline="0" dirty="0"/>
                        <a:t> Oriented</a:t>
                      </a:r>
                      <a:endParaRPr lang="en-US" sz="1400" b="1" dirty="0"/>
                    </a:p>
                  </a:txBody>
                  <a:tcPr marL="91392" marR="91392" marT="45696" marB="45696" anchor="ctr">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US" sz="2000" dirty="0">
                          <a:solidFill>
                            <a:schemeClr val="accent3"/>
                          </a:solidFill>
                          <a:latin typeface="Zapf Dingbats"/>
                          <a:ea typeface="Zapf Dingbats"/>
                          <a:cs typeface="Zapf Dingbats"/>
                          <a:sym typeface="Zapf Dingbats"/>
                        </a:rPr>
                        <a:t>✓</a:t>
                      </a:r>
                      <a:endParaRPr lang="en-US" sz="2000" dirty="0">
                        <a:solidFill>
                          <a:schemeClr val="accent3"/>
                        </a:solidFill>
                      </a:endParaRPr>
                    </a:p>
                  </a:txBody>
                  <a:tcPr marL="91392" marR="91392" marT="45696" marB="45696"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US" sz="2000" dirty="0">
                          <a:solidFill>
                            <a:schemeClr val="accent3"/>
                          </a:solidFill>
                          <a:latin typeface="Zapf Dingbats"/>
                          <a:ea typeface="Zapf Dingbats"/>
                          <a:cs typeface="Zapf Dingbats"/>
                          <a:sym typeface="Zapf Dingbats"/>
                        </a:rPr>
                        <a:t>✓</a:t>
                      </a:r>
                      <a:endParaRPr lang="en-US" sz="2000" dirty="0">
                        <a:solidFill>
                          <a:schemeClr val="accent3"/>
                        </a:solidFill>
                      </a:endParaRPr>
                    </a:p>
                  </a:txBody>
                  <a:tcPr marL="91392" marR="91392" marT="45696" marB="45696"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US" sz="2000" dirty="0">
                          <a:solidFill>
                            <a:schemeClr val="accent3"/>
                          </a:solidFill>
                          <a:latin typeface="Zapf Dingbats"/>
                          <a:ea typeface="Zapf Dingbats"/>
                          <a:cs typeface="Zapf Dingbats"/>
                          <a:sym typeface="Zapf Dingbats"/>
                        </a:rPr>
                        <a:t>✓</a:t>
                      </a:r>
                      <a:endParaRPr lang="en-US" sz="2000" dirty="0">
                        <a:solidFill>
                          <a:schemeClr val="accent3"/>
                        </a:solidFill>
                      </a:endParaRPr>
                    </a:p>
                  </a:txBody>
                  <a:tcPr marL="91392" marR="91392" marT="45696" marB="45696" anchor="ctr">
                    <a:lnL w="3175" cap="flat" cmpd="sng" algn="ctr">
                      <a:solidFill>
                        <a:scrgbClr r="0" g="0" b="0"/>
                      </a:solidFill>
                      <a:prstDash val="solid"/>
                      <a:round/>
                      <a:headEnd type="none" w="med" len="med"/>
                      <a:tailEnd type="none" w="med" len="med"/>
                    </a:lnL>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3"/>
                  </a:ext>
                </a:extLst>
              </a:tr>
              <a:tr h="525732">
                <a:tc>
                  <a:txBody>
                    <a:bodyPr/>
                    <a:lstStyle/>
                    <a:p>
                      <a:r>
                        <a:rPr lang="en-US" sz="1400" b="1" dirty="0"/>
                        <a:t>Connection </a:t>
                      </a:r>
                    </a:p>
                    <a:p>
                      <a:r>
                        <a:rPr lang="en-US" sz="1400" b="1" dirty="0"/>
                        <a:t>Oriented</a:t>
                      </a:r>
                    </a:p>
                  </a:txBody>
                  <a:tcPr marL="91392" marR="91392" marT="45696" marB="45696" anchor="ctr">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US" sz="2000" dirty="0">
                          <a:solidFill>
                            <a:schemeClr val="accent3"/>
                          </a:solidFill>
                          <a:latin typeface="Zapf Dingbats"/>
                          <a:ea typeface="Zapf Dingbats"/>
                          <a:cs typeface="Zapf Dingbats"/>
                          <a:sym typeface="Zapf Dingbats"/>
                        </a:rPr>
                        <a:t>✓</a:t>
                      </a:r>
                      <a:r>
                        <a:rPr lang="en-US" sz="2000" dirty="0"/>
                        <a:t> </a:t>
                      </a:r>
                    </a:p>
                  </a:txBody>
                  <a:tcPr marL="91392" marR="91392" marT="45696" marB="45696"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US" sz="2000" dirty="0">
                          <a:solidFill>
                            <a:schemeClr val="accent4"/>
                          </a:solidFill>
                          <a:latin typeface="Zapf Dingbats"/>
                          <a:ea typeface="Zapf Dingbats"/>
                          <a:cs typeface="Zapf Dingbats"/>
                          <a:sym typeface="Zapf Dingbats"/>
                        </a:rPr>
                        <a:t>✗</a:t>
                      </a:r>
                      <a:endParaRPr lang="en-US" sz="2000" dirty="0"/>
                    </a:p>
                  </a:txBody>
                  <a:tcPr marL="91392" marR="91392" marT="45696" marB="45696"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US" sz="2000" dirty="0">
                          <a:solidFill>
                            <a:schemeClr val="accent3"/>
                          </a:solidFill>
                          <a:latin typeface="Zapf Dingbats"/>
                          <a:ea typeface="Zapf Dingbats"/>
                          <a:cs typeface="Zapf Dingbats"/>
                          <a:sym typeface="Zapf Dingbats"/>
                        </a:rPr>
                        <a:t>✓</a:t>
                      </a:r>
                      <a:endParaRPr lang="en-US" sz="2000" dirty="0">
                        <a:solidFill>
                          <a:schemeClr val="accent3"/>
                        </a:solidFill>
                      </a:endParaRPr>
                    </a:p>
                  </a:txBody>
                  <a:tcPr marL="91392" marR="91392" marT="45696" marB="45696" anchor="ctr">
                    <a:lnL w="3175" cap="flat" cmpd="sng" algn="ctr">
                      <a:solidFill>
                        <a:scrgbClr r="0" g="0" b="0"/>
                      </a:solidFill>
                      <a:prstDash val="solid"/>
                      <a:round/>
                      <a:headEnd type="none" w="med" len="med"/>
                      <a:tailEnd type="none" w="med" len="med"/>
                    </a:lnL>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4"/>
                  </a:ext>
                </a:extLst>
              </a:tr>
              <a:tr h="525732">
                <a:tc>
                  <a:txBody>
                    <a:bodyPr/>
                    <a:lstStyle/>
                    <a:p>
                      <a:r>
                        <a:rPr lang="en-US" sz="1400" b="1" dirty="0"/>
                        <a:t>Connection</a:t>
                      </a:r>
                      <a:r>
                        <a:rPr lang="en-US" sz="1400" b="1" baseline="0" dirty="0"/>
                        <a:t> Security</a:t>
                      </a:r>
                      <a:endParaRPr lang="en-US" sz="1400" b="1" dirty="0"/>
                    </a:p>
                  </a:txBody>
                  <a:tcPr marL="91392" marR="91392" marT="45696" marB="45696" anchor="ctr">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tcPr>
                </a:tc>
                <a:tc>
                  <a:txBody>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US" sz="1600" dirty="0"/>
                        <a:t>SSH or SOAP</a:t>
                      </a:r>
                    </a:p>
                  </a:txBody>
                  <a:tcPr marL="91392" marR="91392" marT="45696" marB="45696"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tcPr>
                </a:tc>
                <a:tc>
                  <a:txBody>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US" sz="1600" dirty="0"/>
                        <a:t>HTTPS</a:t>
                      </a:r>
                    </a:p>
                  </a:txBody>
                  <a:tcPr marL="91392" marR="91392" marT="45696" marB="45696"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tcPr>
                </a:tc>
                <a:tc>
                  <a:txBody>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US" sz="1600" dirty="0"/>
                        <a:t>HTTPS</a:t>
                      </a:r>
                    </a:p>
                  </a:txBody>
                  <a:tcPr marL="91392" marR="91392" marT="45696" marB="45696" anchor="ctr">
                    <a:lnL w="3175" cap="flat" cmpd="sng" algn="ctr">
                      <a:solidFill>
                        <a:scrgbClr r="0" g="0" b="0"/>
                      </a:solidFill>
                      <a:prstDash val="solid"/>
                      <a:round/>
                      <a:headEnd type="none" w="med" len="med"/>
                      <a:tailEnd type="none" w="med" len="med"/>
                    </a:lnL>
                    <a:lnT w="3175" cap="flat" cmpd="sng" algn="ctr">
                      <a:solidFill>
                        <a:scrgbClr r="0" g="0" b="0"/>
                      </a:solidFill>
                      <a:prstDash val="solid"/>
                      <a:round/>
                      <a:headEnd type="none" w="med" len="med"/>
                      <a:tailEnd type="none" w="med" len="med"/>
                    </a:lnT>
                  </a:tcPr>
                </a:tc>
                <a:extLst>
                  <a:ext uri="{0D108BD9-81ED-4DB2-BD59-A6C34878D82A}">
                    <a16:rowId xmlns:a16="http://schemas.microsoft.com/office/drawing/2014/main" xmlns="" val="10005"/>
                  </a:ext>
                </a:extLst>
              </a:tr>
            </a:tbl>
          </a:graphicData>
        </a:graphic>
      </p:graphicFrame>
      <p:sp>
        <p:nvSpPr>
          <p:cNvPr id="13" name="Rounded Rectangle 12"/>
          <p:cNvSpPr/>
          <p:nvPr/>
        </p:nvSpPr>
        <p:spPr>
          <a:xfrm>
            <a:off x="4268946" y="1018291"/>
            <a:ext cx="1948808" cy="682082"/>
          </a:xfrm>
          <a:prstGeom prst="roundRect">
            <a:avLst>
              <a:gd name="adj" fmla="val 13383"/>
            </a:avLst>
          </a:prstGeom>
          <a:solidFill>
            <a:srgbClr val="F261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50" tIns="45675" rIns="91350" bIns="45675" rtlCol="0" anchor="ctr"/>
          <a:lstStyle/>
          <a:p>
            <a:pPr algn="ctr"/>
            <a:r>
              <a:rPr lang="en-US" sz="2000" dirty="0">
                <a:solidFill>
                  <a:srgbClr val="FFFFFF"/>
                </a:solidFill>
              </a:rPr>
              <a:t>RESTconf</a:t>
            </a:r>
          </a:p>
        </p:txBody>
      </p:sp>
      <p:sp>
        <p:nvSpPr>
          <p:cNvPr id="14" name="Rounded Rectangle 13"/>
          <p:cNvSpPr/>
          <p:nvPr/>
        </p:nvSpPr>
        <p:spPr>
          <a:xfrm>
            <a:off x="2054328" y="1018291"/>
            <a:ext cx="1948808" cy="682082"/>
          </a:xfrm>
          <a:prstGeom prst="roundRect">
            <a:avLst>
              <a:gd name="adj" fmla="val 13383"/>
            </a:avLst>
          </a:prstGeom>
          <a:solidFill>
            <a:srgbClr val="F261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50" tIns="45675" rIns="91350" bIns="45675" rtlCol="0" anchor="ctr"/>
          <a:lstStyle/>
          <a:p>
            <a:pPr algn="ctr"/>
            <a:r>
              <a:rPr lang="en-US" sz="2000" dirty="0">
                <a:solidFill>
                  <a:srgbClr val="FFFFFF"/>
                </a:solidFill>
              </a:rPr>
              <a:t>NETCONF</a:t>
            </a:r>
          </a:p>
        </p:txBody>
      </p:sp>
      <p:sp>
        <p:nvSpPr>
          <p:cNvPr id="15" name="Rounded Rectangle 14"/>
          <p:cNvSpPr/>
          <p:nvPr/>
        </p:nvSpPr>
        <p:spPr>
          <a:xfrm>
            <a:off x="6500658" y="1018291"/>
            <a:ext cx="1948808" cy="682082"/>
          </a:xfrm>
          <a:prstGeom prst="roundRect">
            <a:avLst>
              <a:gd name="adj" fmla="val 13383"/>
            </a:avLst>
          </a:prstGeom>
          <a:solidFill>
            <a:srgbClr val="F261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50" tIns="45675" rIns="91350" bIns="45675" rtlCol="0" anchor="ctr"/>
          <a:lstStyle/>
          <a:p>
            <a:pPr algn="ctr"/>
            <a:r>
              <a:rPr lang="en-US" sz="2000" dirty="0" err="1">
                <a:solidFill>
                  <a:srgbClr val="FFFFFF"/>
                </a:solidFill>
              </a:rPr>
              <a:t>gRPC</a:t>
            </a:r>
            <a:endParaRPr lang="en-US" sz="2000" dirty="0">
              <a:solidFill>
                <a:srgbClr val="FFFFFF"/>
              </a:solidFill>
            </a:endParaRPr>
          </a:p>
        </p:txBody>
      </p:sp>
      <p:sp>
        <p:nvSpPr>
          <p:cNvPr id="20" name="TextBox 19"/>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Protocols</a:t>
            </a:r>
          </a:p>
        </p:txBody>
      </p:sp>
      <p:sp>
        <p:nvSpPr>
          <p:cNvPr id="21"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22"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46</a:t>
            </a:fld>
            <a:endParaRPr dirty="0"/>
          </a:p>
        </p:txBody>
      </p:sp>
    </p:spTree>
    <p:extLst>
      <p:ext uri="{BB962C8B-B14F-4D97-AF65-F5344CB8AC3E}">
        <p14:creationId xmlns:p14="http://schemas.microsoft.com/office/powerpoint/2010/main" val="143430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p:cNvSpPr>
          <p:nvPr>
            <p:ph type="title"/>
          </p:nvPr>
        </p:nvSpPr>
        <p:spPr>
          <a:xfrm>
            <a:off x="366815" y="123314"/>
            <a:ext cx="5606136" cy="731456"/>
          </a:xfrm>
        </p:spPr>
        <p:txBody>
          <a:bodyPr/>
          <a:lstStyle/>
          <a:p>
            <a:r>
              <a:rPr lang="en-US" dirty="0"/>
              <a:t>REST </a:t>
            </a:r>
            <a:r>
              <a:rPr lang="en-US" sz="2000" dirty="0"/>
              <a:t>(REpresentational State Transfer)</a:t>
            </a:r>
          </a:p>
        </p:txBody>
      </p:sp>
      <p:sp>
        <p:nvSpPr>
          <p:cNvPr id="10" name="Text Placeholder 6"/>
          <p:cNvSpPr txBox="1">
            <a:spLocks/>
          </p:cNvSpPr>
          <p:nvPr/>
        </p:nvSpPr>
        <p:spPr>
          <a:xfrm>
            <a:off x="4846307" y="1799649"/>
            <a:ext cx="3348744" cy="515060"/>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57112" indent="0">
              <a:buNone/>
            </a:pPr>
            <a:endParaRPr lang="en-US" sz="2000" dirty="0"/>
          </a:p>
        </p:txBody>
      </p:sp>
      <p:grpSp>
        <p:nvGrpSpPr>
          <p:cNvPr id="11" name="Group 10"/>
          <p:cNvGrpSpPr/>
          <p:nvPr/>
        </p:nvGrpSpPr>
        <p:grpSpPr>
          <a:xfrm>
            <a:off x="151113" y="1456053"/>
            <a:ext cx="9075356" cy="2997432"/>
            <a:chOff x="116836" y="1455470"/>
            <a:chExt cx="9080085" cy="2998993"/>
          </a:xfrm>
        </p:grpSpPr>
        <p:grpSp>
          <p:nvGrpSpPr>
            <p:cNvPr id="12" name="Group 11"/>
            <p:cNvGrpSpPr/>
            <p:nvPr/>
          </p:nvGrpSpPr>
          <p:grpSpPr>
            <a:xfrm>
              <a:off x="116836" y="2030920"/>
              <a:ext cx="5609056" cy="1681265"/>
              <a:chOff x="1455939" y="1722869"/>
              <a:chExt cx="6649696" cy="2000732"/>
            </a:xfrm>
          </p:grpSpPr>
          <p:grpSp>
            <p:nvGrpSpPr>
              <p:cNvPr id="15" name="Group 14"/>
              <p:cNvGrpSpPr/>
              <p:nvPr/>
            </p:nvGrpSpPr>
            <p:grpSpPr>
              <a:xfrm>
                <a:off x="1455939" y="1742389"/>
                <a:ext cx="2653629" cy="1797670"/>
                <a:chOff x="5097774" y="3021510"/>
                <a:chExt cx="1665680" cy="1212300"/>
              </a:xfrm>
            </p:grpSpPr>
            <p:pic>
              <p:nvPicPr>
                <p:cNvPr id="25" name="Picture 24"/>
                <p:cNvPicPr>
                  <a:picLocks noChangeAspect="1"/>
                </p:cNvPicPr>
                <p:nvPr/>
              </p:nvPicPr>
              <p:blipFill>
                <a:blip r:embed="rId3">
                  <a:clrChange>
                    <a:clrFrom>
                      <a:srgbClr val="FFFFFF"/>
                    </a:clrFrom>
                    <a:clrTo>
                      <a:srgbClr val="FFFFFF">
                        <a:alpha val="0"/>
                      </a:srgbClr>
                    </a:clrTo>
                  </a:clrChange>
                </a:blip>
                <a:stretch>
                  <a:fillRect/>
                </a:stretch>
              </p:blipFill>
              <p:spPr>
                <a:xfrm>
                  <a:off x="5097774" y="3021510"/>
                  <a:ext cx="1665680" cy="1212300"/>
                </a:xfrm>
                <a:prstGeom prst="rect">
                  <a:avLst/>
                </a:prstGeom>
              </p:spPr>
            </p:pic>
            <p:sp>
              <p:nvSpPr>
                <p:cNvPr id="26" name="TextBox 25"/>
                <p:cNvSpPr txBox="1"/>
                <p:nvPr/>
              </p:nvSpPr>
              <p:spPr>
                <a:xfrm>
                  <a:off x="5617886" y="3477106"/>
                  <a:ext cx="647119" cy="469535"/>
                </a:xfrm>
                <a:prstGeom prst="rect">
                  <a:avLst/>
                </a:prstGeom>
                <a:noFill/>
              </p:spPr>
              <p:txBody>
                <a:bodyPr wrap="none" rtlCol="0">
                  <a:spAutoFit/>
                </a:bodyPr>
                <a:lstStyle/>
                <a:p>
                  <a:pPr algn="ctr"/>
                  <a:r>
                    <a:rPr lang="en-US" sz="3200" b="1" dirty="0">
                      <a:solidFill>
                        <a:schemeClr val="accent5"/>
                      </a:solidFill>
                    </a:rPr>
                    <a:t>API</a:t>
                  </a:r>
                </a:p>
              </p:txBody>
            </p:sp>
          </p:grpSp>
          <p:sp>
            <p:nvSpPr>
              <p:cNvPr id="16" name="Rounded Rectangle 15"/>
              <p:cNvSpPr/>
              <p:nvPr/>
            </p:nvSpPr>
            <p:spPr>
              <a:xfrm>
                <a:off x="4701123" y="1722869"/>
                <a:ext cx="890324" cy="427592"/>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GET</a:t>
                </a:r>
              </a:p>
            </p:txBody>
          </p:sp>
          <p:sp>
            <p:nvSpPr>
              <p:cNvPr id="17" name="Rounded Rectangle 16"/>
              <p:cNvSpPr/>
              <p:nvPr/>
            </p:nvSpPr>
            <p:spPr>
              <a:xfrm>
                <a:off x="4701123" y="2199186"/>
                <a:ext cx="890324" cy="427592"/>
              </a:xfrm>
              <a:prstGeom prst="roundRect">
                <a:avLst/>
              </a:prstGeom>
              <a:solidFill>
                <a:srgbClr val="FDBE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POST</a:t>
                </a:r>
              </a:p>
            </p:txBody>
          </p:sp>
          <p:sp>
            <p:nvSpPr>
              <p:cNvPr id="18" name="Rounded Rectangle 17"/>
              <p:cNvSpPr/>
              <p:nvPr/>
            </p:nvSpPr>
            <p:spPr>
              <a:xfrm>
                <a:off x="4701123" y="2825750"/>
                <a:ext cx="890324" cy="427592"/>
              </a:xfrm>
              <a:prstGeom prst="round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PUT</a:t>
                </a:r>
              </a:p>
            </p:txBody>
          </p:sp>
          <p:sp>
            <p:nvSpPr>
              <p:cNvPr id="19" name="Rounded Rectangle 18"/>
              <p:cNvSpPr/>
              <p:nvPr/>
            </p:nvSpPr>
            <p:spPr>
              <a:xfrm>
                <a:off x="4701123" y="3296009"/>
                <a:ext cx="890324" cy="427592"/>
              </a:xfrm>
              <a:prstGeom prst="round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DELETE</a:t>
                </a:r>
              </a:p>
            </p:txBody>
          </p:sp>
          <p:sp>
            <p:nvSpPr>
              <p:cNvPr id="20" name="Left-Right Arrow 19"/>
              <p:cNvSpPr/>
              <p:nvPr/>
            </p:nvSpPr>
            <p:spPr>
              <a:xfrm>
                <a:off x="4073705" y="2624657"/>
                <a:ext cx="2046280" cy="217781"/>
              </a:xfrm>
              <a:prstGeom prst="leftRightArrow">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p>
            </p:txBody>
          </p:sp>
          <p:grpSp>
            <p:nvGrpSpPr>
              <p:cNvPr id="21" name="Group 20"/>
              <p:cNvGrpSpPr/>
              <p:nvPr/>
            </p:nvGrpSpPr>
            <p:grpSpPr>
              <a:xfrm>
                <a:off x="6263995" y="2121026"/>
                <a:ext cx="1841640" cy="1195898"/>
                <a:chOff x="7620697" y="2004256"/>
                <a:chExt cx="1212477" cy="963915"/>
              </a:xfrm>
            </p:grpSpPr>
            <p:pic>
              <p:nvPicPr>
                <p:cNvPr id="22" name="Picture 21"/>
                <p:cNvPicPr>
                  <a:picLocks noChangeAspect="1"/>
                </p:cNvPicPr>
                <p:nvPr/>
              </p:nvPicPr>
              <p:blipFill>
                <a:blip r:embed="rId4"/>
                <a:stretch>
                  <a:fillRect/>
                </a:stretch>
              </p:blipFill>
              <p:spPr>
                <a:xfrm rot="16200000">
                  <a:off x="7620697" y="2004256"/>
                  <a:ext cx="963915" cy="963915"/>
                </a:xfrm>
                <a:prstGeom prst="rect">
                  <a:avLst/>
                </a:prstGeom>
              </p:spPr>
            </p:pic>
            <p:pic>
              <p:nvPicPr>
                <p:cNvPr id="23" name="Picture 2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15292" y="2317760"/>
                  <a:ext cx="617882" cy="617882"/>
                </a:xfrm>
                <a:prstGeom prst="rect">
                  <a:avLst/>
                </a:prstGeom>
              </p:spPr>
            </p:pic>
            <p:sp>
              <p:nvSpPr>
                <p:cNvPr id="24" name="Rectangle 23"/>
                <p:cNvSpPr/>
                <p:nvPr/>
              </p:nvSpPr>
              <p:spPr>
                <a:xfrm>
                  <a:off x="8393669" y="2386939"/>
                  <a:ext cx="253610" cy="428554"/>
                </a:xfrm>
                <a:prstGeom prst="rect">
                  <a:avLst/>
                </a:prstGeom>
                <a:solidFill>
                  <a:schemeClr val="bg1"/>
                </a:solidFill>
                <a:ln>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p>
              </p:txBody>
            </p:sp>
          </p:grpSp>
        </p:grpSp>
        <p:cxnSp>
          <p:nvCxnSpPr>
            <p:cNvPr id="13" name="Straight Connector 12"/>
            <p:cNvCxnSpPr/>
            <p:nvPr/>
          </p:nvCxnSpPr>
          <p:spPr>
            <a:xfrm flipH="1">
              <a:off x="5773599" y="1455470"/>
              <a:ext cx="2124" cy="2974618"/>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5895134" y="1837000"/>
              <a:ext cx="3301787" cy="2617463"/>
            </a:xfrm>
            <a:prstGeom prst="rect">
              <a:avLst/>
            </a:prstGeom>
          </p:spPr>
          <p:txBody>
            <a:bodyPr wrap="square">
              <a:spAutoFit/>
            </a:bodyPr>
            <a:lstStyle/>
            <a:p>
              <a:pPr marL="168191" indent="-168191">
                <a:buFont typeface="Arial"/>
                <a:buChar char="•"/>
              </a:pPr>
              <a:r>
                <a:rPr lang="en-US" sz="2000" b="1">
                  <a:solidFill>
                    <a:srgbClr val="0070C0"/>
                  </a:solidFill>
                </a:rPr>
                <a:t>not </a:t>
              </a:r>
              <a:r>
                <a:rPr lang="en-US" sz="2000" b="1" dirty="0">
                  <a:solidFill>
                    <a:srgbClr val="0070C0"/>
                  </a:solidFill>
                </a:rPr>
                <a:t>a standard</a:t>
              </a:r>
            </a:p>
            <a:p>
              <a:pPr marL="168191" indent="-168191"/>
              <a:endParaRPr lang="en-US" sz="1900" dirty="0"/>
            </a:p>
            <a:p>
              <a:pPr marL="168191" indent="-168191">
                <a:buFont typeface="Arial"/>
                <a:buChar char="•"/>
              </a:pPr>
              <a:r>
                <a:rPr lang="en-US" sz="2000" dirty="0"/>
                <a:t>Architectural constraints</a:t>
              </a:r>
            </a:p>
            <a:p>
              <a:pPr marL="460145" lvl="1" indent="-233247">
                <a:spcBef>
                  <a:spcPts val="600"/>
                </a:spcBef>
                <a:buFont typeface="Arial"/>
                <a:buChar char="•"/>
              </a:pPr>
              <a:r>
                <a:rPr lang="en-US" sz="1600" dirty="0"/>
                <a:t>Client–server</a:t>
              </a:r>
            </a:p>
            <a:p>
              <a:pPr marL="460145" lvl="1" indent="-233247">
                <a:spcBef>
                  <a:spcPts val="600"/>
                </a:spcBef>
                <a:buFont typeface="Arial"/>
                <a:buChar char="•"/>
              </a:pPr>
              <a:r>
                <a:rPr lang="en-US" sz="1600" dirty="0"/>
                <a:t>Stateless	</a:t>
              </a:r>
            </a:p>
            <a:p>
              <a:pPr marL="460145" lvl="1" indent="-233247">
                <a:spcBef>
                  <a:spcPts val="600"/>
                </a:spcBef>
                <a:buFont typeface="Arial"/>
                <a:buChar char="•"/>
              </a:pPr>
              <a:r>
                <a:rPr lang="en-US" sz="1600" dirty="0"/>
                <a:t>Cacheable</a:t>
              </a:r>
            </a:p>
            <a:p>
              <a:pPr marL="460145" lvl="1" indent="-233247">
                <a:spcBef>
                  <a:spcPts val="600"/>
                </a:spcBef>
                <a:buFont typeface="Arial"/>
                <a:buChar char="•"/>
              </a:pPr>
              <a:r>
                <a:rPr lang="en-US" sz="1600" dirty="0"/>
                <a:t>Layered system</a:t>
              </a:r>
            </a:p>
            <a:p>
              <a:pPr marL="460145" lvl="1" indent="-233247">
                <a:spcBef>
                  <a:spcPts val="600"/>
                </a:spcBef>
                <a:buFont typeface="Arial"/>
                <a:buChar char="•"/>
              </a:pPr>
              <a:r>
                <a:rPr lang="en-US" sz="1600" dirty="0"/>
                <a:t>Uniform interface</a:t>
              </a:r>
            </a:p>
          </p:txBody>
        </p:sp>
      </p:grpSp>
      <p:grpSp>
        <p:nvGrpSpPr>
          <p:cNvPr id="27" name="Group 26"/>
          <p:cNvGrpSpPr/>
          <p:nvPr/>
        </p:nvGrpSpPr>
        <p:grpSpPr>
          <a:xfrm>
            <a:off x="6086914" y="202405"/>
            <a:ext cx="2979040" cy="650344"/>
            <a:chOff x="6312608" y="151302"/>
            <a:chExt cx="2980592" cy="650682"/>
          </a:xfrm>
        </p:grpSpPr>
        <p:sp>
          <p:nvSpPr>
            <p:cNvPr id="28" name="TextBox 27"/>
            <p:cNvSpPr txBox="1"/>
            <p:nvPr/>
          </p:nvSpPr>
          <p:spPr>
            <a:xfrm>
              <a:off x="6673093" y="151302"/>
              <a:ext cx="2259622" cy="523172"/>
            </a:xfrm>
            <a:prstGeom prst="rect">
              <a:avLst/>
            </a:prstGeom>
            <a:noFill/>
          </p:spPr>
          <p:txBody>
            <a:bodyPr wrap="square" rtlCol="0">
              <a:spAutoFit/>
            </a:bodyPr>
            <a:lstStyle/>
            <a:p>
              <a:pPr algn="ctr"/>
              <a:r>
                <a:rPr lang="en-US" sz="2798" dirty="0">
                  <a:solidFill>
                    <a:schemeClr val="accent1"/>
                  </a:solidFill>
                  <a:latin typeface="Calibri" panose="020F0502020204030204" pitchFamily="34" charset="0"/>
                </a:rPr>
                <a:t>RESTful</a:t>
              </a:r>
            </a:p>
          </p:txBody>
        </p:sp>
        <p:sp>
          <p:nvSpPr>
            <p:cNvPr id="29" name="TextBox 28"/>
            <p:cNvSpPr txBox="1"/>
            <p:nvPr/>
          </p:nvSpPr>
          <p:spPr>
            <a:xfrm>
              <a:off x="6312608" y="524841"/>
              <a:ext cx="2980592" cy="277143"/>
            </a:xfrm>
            <a:prstGeom prst="rect">
              <a:avLst/>
            </a:prstGeom>
            <a:noFill/>
          </p:spPr>
          <p:txBody>
            <a:bodyPr wrap="square" rtlCol="0">
              <a:spAutoFit/>
            </a:bodyPr>
            <a:lstStyle/>
            <a:p>
              <a:pPr algn="ctr"/>
              <a:r>
                <a:rPr lang="en-US" sz="1200" dirty="0">
                  <a:solidFill>
                    <a:srgbClr val="2968AF"/>
                  </a:solidFill>
                  <a:latin typeface="Calibri" panose="020F0502020204030204" pitchFamily="34" charset="0"/>
                </a:rPr>
                <a:t>GET |PUT | POST | DELETE</a:t>
              </a:r>
            </a:p>
          </p:txBody>
        </p:sp>
      </p:grpSp>
      <p:sp>
        <p:nvSpPr>
          <p:cNvPr id="31" name="TextBox 30"/>
          <p:cNvSpPr txBox="1"/>
          <p:nvPr/>
        </p:nvSpPr>
        <p:spPr>
          <a:xfrm>
            <a:off x="479635" y="1046114"/>
            <a:ext cx="5510419" cy="384721"/>
          </a:xfrm>
          <a:prstGeom prst="rect">
            <a:avLst/>
          </a:prstGeom>
          <a:noFill/>
        </p:spPr>
        <p:txBody>
          <a:bodyPr wrap="none" rtlCol="0">
            <a:spAutoFit/>
          </a:bodyPr>
          <a:lstStyle/>
          <a:p>
            <a:r>
              <a:rPr lang="en-US" sz="1900" i="1" dirty="0"/>
              <a:t>“A </a:t>
            </a:r>
            <a:r>
              <a:rPr lang="en-US" sz="1900" b="1" i="1" dirty="0">
                <a:solidFill>
                  <a:srgbClr val="0070C0"/>
                </a:solidFill>
              </a:rPr>
              <a:t>framework</a:t>
            </a:r>
            <a:r>
              <a:rPr lang="en-US" sz="1900" i="1" dirty="0">
                <a:solidFill>
                  <a:srgbClr val="0070C0"/>
                </a:solidFill>
              </a:rPr>
              <a:t> </a:t>
            </a:r>
            <a:r>
              <a:rPr lang="en-US" sz="1900" i="1" dirty="0"/>
              <a:t>for </a:t>
            </a:r>
            <a:r>
              <a:rPr lang="en-US" sz="1900" b="1" i="1" dirty="0">
                <a:solidFill>
                  <a:srgbClr val="0070C0"/>
                </a:solidFill>
              </a:rPr>
              <a:t>client-server</a:t>
            </a:r>
            <a:r>
              <a:rPr lang="en-US" sz="1900" i="1" dirty="0"/>
              <a:t> communications”</a:t>
            </a:r>
          </a:p>
        </p:txBody>
      </p:sp>
      <p:sp>
        <p:nvSpPr>
          <p:cNvPr id="3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a:ea typeface="ＭＳ Ｐゴシック" charset="0"/>
              </a:rPr>
              <a:t>DEVNET-1002</a:t>
            </a:r>
            <a:endParaRPr lang="en-US" dirty="0">
              <a:ea typeface="ＭＳ Ｐゴシック" charset="0"/>
            </a:endParaRPr>
          </a:p>
        </p:txBody>
      </p:sp>
      <p:sp>
        <p:nvSpPr>
          <p:cNvPr id="3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47</a:t>
            </a:fld>
            <a:endParaRPr dirty="0"/>
          </a:p>
        </p:txBody>
      </p:sp>
    </p:spTree>
    <p:extLst>
      <p:ext uri="{BB962C8B-B14F-4D97-AF65-F5344CB8AC3E}">
        <p14:creationId xmlns:p14="http://schemas.microsoft.com/office/powerpoint/2010/main" val="119980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868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96A97DD0-5BE7-4856-A2A9-C42C6688E607}" type="slidenum">
              <a:rPr lang="uk-UA" smtClean="0"/>
              <a:pPr/>
              <a:t>5</a:t>
            </a:fld>
            <a:endParaRPr lang="uk-UA" dirty="0"/>
          </a:p>
        </p:txBody>
      </p:sp>
      <p:sp>
        <p:nvSpPr>
          <p:cNvPr id="3" name="Footer Placeholder 2"/>
          <p:cNvSpPr>
            <a:spLocks noGrp="1"/>
          </p:cNvSpPr>
          <p:nvPr>
            <p:ph type="ftr" sz="quarter" idx="3"/>
          </p:nvPr>
        </p:nvSpPr>
        <p:spPr/>
        <p:txBody>
          <a:bodyPr/>
          <a:lstStyle/>
          <a:p>
            <a:r>
              <a:rPr lang="de-DE">
                <a:ea typeface="ＭＳ Ｐゴシック" charset="0"/>
              </a:rPr>
              <a:t>DEVNET-1002</a:t>
            </a:r>
            <a:endParaRPr lang="en-US">
              <a:ea typeface="ＭＳ Ｐゴシック" charset="0"/>
            </a:endParaRPr>
          </a:p>
        </p:txBody>
      </p:sp>
      <p:sp>
        <p:nvSpPr>
          <p:cNvPr id="4" name="Title 3"/>
          <p:cNvSpPr>
            <a:spLocks noGrp="1"/>
          </p:cNvSpPr>
          <p:nvPr>
            <p:ph type="title"/>
          </p:nvPr>
        </p:nvSpPr>
        <p:spPr/>
        <p:txBody>
          <a:bodyPr/>
          <a:lstStyle/>
          <a:p>
            <a:r>
              <a:rPr lang="en-US" dirty="0"/>
              <a:t>Motivators for Automation</a:t>
            </a:r>
          </a:p>
        </p:txBody>
      </p:sp>
      <p:sp>
        <p:nvSpPr>
          <p:cNvPr id="7" name="Content Placeholder 6"/>
          <p:cNvSpPr>
            <a:spLocks noGrp="1"/>
          </p:cNvSpPr>
          <p:nvPr>
            <p:ph sz="quarter" idx="11"/>
          </p:nvPr>
        </p:nvSpPr>
        <p:spPr>
          <a:xfrm>
            <a:off x="356616" y="1077911"/>
            <a:ext cx="4027125" cy="3485123"/>
          </a:xfrm>
        </p:spPr>
        <p:txBody>
          <a:bodyPr/>
          <a:lstStyle/>
          <a:p>
            <a:pPr marL="1785" indent="0">
              <a:buNone/>
            </a:pPr>
            <a:r>
              <a:rPr lang="en-US" b="1" dirty="0"/>
              <a:t>Cloud-scale:</a:t>
            </a:r>
          </a:p>
          <a:p>
            <a:r>
              <a:rPr lang="en-US" dirty="0"/>
              <a:t>Lots of Equipment: </a:t>
            </a:r>
            <a:br>
              <a:rPr lang="en-US" dirty="0"/>
            </a:br>
            <a:r>
              <a:rPr lang="en-US" dirty="0"/>
              <a:t>1000 Network Devices</a:t>
            </a:r>
          </a:p>
          <a:p>
            <a:r>
              <a:rPr lang="en-US" dirty="0"/>
              <a:t>Multiple Operating Systems:</a:t>
            </a:r>
          </a:p>
          <a:p>
            <a:pPr lvl="1"/>
            <a:r>
              <a:rPr lang="en-US" dirty="0"/>
              <a:t>IOS, IOSXR, IOSXE, NXOS, ASA OS</a:t>
            </a:r>
          </a:p>
          <a:p>
            <a:pPr lvl="1"/>
            <a:r>
              <a:rPr lang="en-US" dirty="0"/>
              <a:t>Multivendor Security Appliances (WAF, DDoS, LB)</a:t>
            </a:r>
          </a:p>
          <a:p>
            <a:pPr marL="285750" indent="-285750" fontAlgn="auto">
              <a:lnSpc>
                <a:spcPct val="100000"/>
              </a:lnSpc>
              <a:spcBef>
                <a:spcPts val="0"/>
              </a:spcBef>
              <a:spcAft>
                <a:spcPts val="0"/>
              </a:spcAft>
              <a:buSzTx/>
            </a:pPr>
            <a:r>
              <a:rPr lang="en-US" dirty="0"/>
              <a:t>Small team: 6 people</a:t>
            </a:r>
          </a:p>
          <a:p>
            <a:pPr marL="285750" indent="-285750" fontAlgn="auto">
              <a:lnSpc>
                <a:spcPct val="100000"/>
              </a:lnSpc>
              <a:spcBef>
                <a:spcPts val="0"/>
              </a:spcBef>
              <a:spcAft>
                <a:spcPts val="0"/>
              </a:spcAft>
              <a:buSzTx/>
            </a:pPr>
            <a:r>
              <a:rPr lang="en-US" dirty="0"/>
              <a:t>Rapid Deployment</a:t>
            </a:r>
          </a:p>
          <a:p>
            <a:pPr marL="484883" lvl="1" indent="-285750" fontAlgn="auto">
              <a:lnSpc>
                <a:spcPct val="100000"/>
              </a:lnSpc>
              <a:spcBef>
                <a:spcPts val="0"/>
              </a:spcBef>
              <a:spcAft>
                <a:spcPts val="0"/>
              </a:spcAft>
              <a:buSzTx/>
            </a:pPr>
            <a:r>
              <a:rPr lang="en-US" dirty="0"/>
              <a:t>Several new Datacenters per year</a:t>
            </a:r>
          </a:p>
          <a:p>
            <a:pPr marL="484883" lvl="1" indent="-285750" fontAlgn="auto">
              <a:lnSpc>
                <a:spcPct val="100000"/>
              </a:lnSpc>
              <a:spcBef>
                <a:spcPts val="0"/>
              </a:spcBef>
              <a:spcAft>
                <a:spcPts val="0"/>
              </a:spcAft>
              <a:buSzTx/>
            </a:pPr>
            <a:r>
              <a:rPr lang="en-US" dirty="0"/>
              <a:t>Several Service Deployments requiring changes</a:t>
            </a:r>
          </a:p>
          <a:p>
            <a:pPr lvl="1"/>
            <a:endParaRPr lang="en-US" dirty="0"/>
          </a:p>
        </p:txBody>
      </p:sp>
      <p:sp>
        <p:nvSpPr>
          <p:cNvPr id="8" name="Content Placeholder 7"/>
          <p:cNvSpPr>
            <a:spLocks noGrp="1"/>
          </p:cNvSpPr>
          <p:nvPr>
            <p:ph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Enterprise-scale:</a:t>
            </a:r>
          </a:p>
          <a:p>
            <a:pPr marL="285750" indent="-285750" fontAlgn="auto">
              <a:lnSpc>
                <a:spcPct val="100000"/>
              </a:lnSpc>
              <a:spcBef>
                <a:spcPts val="0"/>
              </a:spcBef>
              <a:spcAft>
                <a:spcPts val="0"/>
              </a:spcAft>
              <a:buSzTx/>
              <a:defRPr/>
            </a:pPr>
            <a:r>
              <a:rPr lang="en-US" dirty="0"/>
              <a:t>Daily repetitive tasks:</a:t>
            </a:r>
          </a:p>
          <a:p>
            <a:pPr marL="484883" lvl="1" indent="-285750" fontAlgn="auto">
              <a:lnSpc>
                <a:spcPct val="100000"/>
              </a:lnSpc>
              <a:spcBef>
                <a:spcPts val="0"/>
              </a:spcBef>
              <a:spcAft>
                <a:spcPts val="0"/>
              </a:spcAft>
              <a:buSzTx/>
              <a:defRPr/>
            </a:pPr>
            <a:r>
              <a:rPr lang="en-US" dirty="0"/>
              <a:t>New device configuration</a:t>
            </a:r>
          </a:p>
          <a:p>
            <a:pPr marL="484883" lvl="1" indent="-285750" fontAlgn="auto">
              <a:lnSpc>
                <a:spcPct val="100000"/>
              </a:lnSpc>
              <a:spcBef>
                <a:spcPts val="0"/>
              </a:spcBef>
              <a:spcAft>
                <a:spcPts val="0"/>
              </a:spcAft>
              <a:buSzTx/>
              <a:defRPr/>
            </a:pPr>
            <a:r>
              <a:rPr lang="en-US" dirty="0"/>
              <a:t>3</a:t>
            </a:r>
            <a:r>
              <a:rPr lang="en-US" baseline="30000" dirty="0"/>
              <a:t>rd</a:t>
            </a:r>
            <a:r>
              <a:rPr lang="en-US" dirty="0"/>
              <a:t> party NMS </a:t>
            </a:r>
            <a:r>
              <a:rPr lang="en-US" dirty="0" err="1"/>
              <a:t>config</a:t>
            </a:r>
            <a:endParaRPr lang="en-US" dirty="0"/>
          </a:p>
          <a:p>
            <a:pPr marL="484883" lvl="1" indent="-285750" fontAlgn="auto">
              <a:lnSpc>
                <a:spcPct val="100000"/>
              </a:lnSpc>
              <a:spcBef>
                <a:spcPts val="0"/>
              </a:spcBef>
              <a:spcAft>
                <a:spcPts val="0"/>
              </a:spcAft>
              <a:buSzTx/>
              <a:defRPr/>
            </a:pPr>
            <a:r>
              <a:rPr lang="en-US" dirty="0"/>
              <a:t>Change one </a:t>
            </a:r>
            <a:r>
              <a:rPr lang="en-US" dirty="0" err="1"/>
              <a:t>config</a:t>
            </a:r>
            <a:r>
              <a:rPr lang="en-US" dirty="0"/>
              <a:t> line on all your devices (NF collector,</a:t>
            </a:r>
            <a:r>
              <a:rPr lang="mr-IN" dirty="0"/>
              <a:t>…</a:t>
            </a:r>
            <a:r>
              <a:rPr lang="en-US" dirty="0"/>
              <a:t>)</a:t>
            </a:r>
          </a:p>
          <a:p>
            <a:pPr marL="285750" indent="-285750" fontAlgn="auto">
              <a:lnSpc>
                <a:spcPct val="100000"/>
              </a:lnSpc>
              <a:spcBef>
                <a:spcPts val="0"/>
              </a:spcBef>
              <a:spcAft>
                <a:spcPts val="0"/>
              </a:spcAft>
              <a:buSzTx/>
              <a:defRPr/>
            </a:pPr>
            <a:r>
              <a:rPr lang="en-US" dirty="0"/>
              <a:t>Monitoring:</a:t>
            </a:r>
          </a:p>
          <a:p>
            <a:pPr marL="484883" lvl="1" indent="-285750" fontAlgn="auto">
              <a:lnSpc>
                <a:spcPct val="100000"/>
              </a:lnSpc>
              <a:spcBef>
                <a:spcPts val="0"/>
              </a:spcBef>
              <a:spcAft>
                <a:spcPts val="0"/>
              </a:spcAft>
              <a:buSzTx/>
              <a:defRPr/>
            </a:pPr>
            <a:r>
              <a:rPr lang="en-US" dirty="0"/>
              <a:t>Be alerted when a route goes away</a:t>
            </a:r>
          </a:p>
          <a:p>
            <a:pPr marL="484883" lvl="1" indent="-285750" fontAlgn="auto">
              <a:lnSpc>
                <a:spcPct val="100000"/>
              </a:lnSpc>
              <a:spcBef>
                <a:spcPts val="0"/>
              </a:spcBef>
              <a:spcAft>
                <a:spcPts val="0"/>
              </a:spcAft>
              <a:buSzTx/>
              <a:defRPr/>
            </a:pP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37350" y="2763079"/>
            <a:ext cx="2033408" cy="2875578"/>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9928" y="4119230"/>
            <a:ext cx="739529" cy="611344"/>
          </a:xfrm>
          <a:prstGeom prst="rect">
            <a:avLst/>
          </a:prstGeom>
        </p:spPr>
      </p:pic>
    </p:spTree>
    <p:extLst>
      <p:ext uri="{BB962C8B-B14F-4D97-AF65-F5344CB8AC3E}">
        <p14:creationId xmlns:p14="http://schemas.microsoft.com/office/powerpoint/2010/main" val="73587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96A97DD0-5BE7-4856-A2A9-C42C6688E607}" type="slidenum">
              <a:rPr lang="uk-UA" smtClean="0"/>
              <a:pPr/>
              <a:t>6</a:t>
            </a:fld>
            <a:endParaRPr lang="uk-UA" dirty="0"/>
          </a:p>
        </p:txBody>
      </p:sp>
      <p:sp>
        <p:nvSpPr>
          <p:cNvPr id="3" name="Footer Placeholder 2"/>
          <p:cNvSpPr>
            <a:spLocks noGrp="1"/>
          </p:cNvSpPr>
          <p:nvPr>
            <p:ph type="ftr" sz="quarter" idx="3"/>
          </p:nvPr>
        </p:nvSpPr>
        <p:spPr/>
        <p:txBody>
          <a:bodyPr/>
          <a:lstStyle/>
          <a:p>
            <a:r>
              <a:rPr lang="de-DE">
                <a:ea typeface="ＭＳ Ｐゴシック" charset="0"/>
              </a:rPr>
              <a:t>DEVNET-1002</a:t>
            </a:r>
            <a:endParaRPr lang="en-US">
              <a:ea typeface="ＭＳ Ｐゴシック" charset="0"/>
            </a:endParaRPr>
          </a:p>
        </p:txBody>
      </p:sp>
      <p:sp>
        <p:nvSpPr>
          <p:cNvPr id="7" name="Title 6"/>
          <p:cNvSpPr>
            <a:spLocks noGrp="1"/>
          </p:cNvSpPr>
          <p:nvPr>
            <p:ph type="title"/>
          </p:nvPr>
        </p:nvSpPr>
        <p:spPr/>
        <p:txBody>
          <a:bodyPr/>
          <a:lstStyle/>
          <a:p>
            <a:r>
              <a:rPr lang="en-US" dirty="0"/>
              <a:t>Automation Requirements</a:t>
            </a:r>
          </a:p>
        </p:txBody>
      </p:sp>
      <p:sp>
        <p:nvSpPr>
          <p:cNvPr id="8" name="Content Placeholder 7"/>
          <p:cNvSpPr>
            <a:spLocks noGrp="1"/>
          </p:cNvSpPr>
          <p:nvPr>
            <p:ph sz="quarter" idx="11"/>
          </p:nvPr>
        </p:nvSpPr>
        <p:spPr/>
        <p:txBody>
          <a:bodyPr/>
          <a:lstStyle/>
          <a:p>
            <a:r>
              <a:rPr lang="en-US" b="1" dirty="0"/>
              <a:t>E</a:t>
            </a:r>
            <a:r>
              <a:rPr lang="en-US" dirty="0"/>
              <a:t>fficient </a:t>
            </a:r>
          </a:p>
          <a:p>
            <a:r>
              <a:rPr lang="en-US" b="1" dirty="0"/>
              <a:t>R</a:t>
            </a:r>
            <a:r>
              <a:rPr lang="en-US" dirty="0"/>
              <a:t>epeatable</a:t>
            </a:r>
          </a:p>
          <a:p>
            <a:r>
              <a:rPr lang="en-US" b="1" dirty="0"/>
              <a:t>R</a:t>
            </a:r>
            <a:r>
              <a:rPr lang="en-US" dirty="0"/>
              <a:t>eusable</a:t>
            </a:r>
          </a:p>
          <a:p>
            <a:r>
              <a:rPr lang="en-US" b="1" dirty="0"/>
              <a:t>O</a:t>
            </a:r>
            <a:r>
              <a:rPr lang="en-US" dirty="0"/>
              <a:t>bservable</a:t>
            </a:r>
          </a:p>
          <a:p>
            <a:r>
              <a:rPr lang="en-US" b="1" dirty="0"/>
              <a:t>R</a:t>
            </a:r>
            <a:r>
              <a:rPr lang="en-US" dirty="0"/>
              <a:t>evision controlled </a:t>
            </a:r>
          </a:p>
          <a:p>
            <a:r>
              <a:rPr lang="en-US" b="1" dirty="0"/>
              <a:t>S</a:t>
            </a:r>
            <a:r>
              <a:rPr lang="en-US" dirty="0"/>
              <a:t>tandard</a:t>
            </a:r>
          </a:p>
          <a:p>
            <a:endParaRPr lang="en-US" dirty="0"/>
          </a:p>
        </p:txBody>
      </p:sp>
      <p:sp>
        <p:nvSpPr>
          <p:cNvPr id="9" name="Text Placeholder 8"/>
          <p:cNvSpPr>
            <a:spLocks noGrp="1"/>
          </p:cNvSpPr>
          <p:nvPr>
            <p:ph type="body" sz="quarter" idx="12"/>
          </p:nvPr>
        </p:nvSpPr>
        <p:spPr/>
        <p:txBody>
          <a:bodyPr/>
          <a:lstStyle/>
          <a:p>
            <a:r>
              <a:rPr lang="en-US" dirty="0"/>
              <a:t>We need an Automation framework that is full of </a:t>
            </a:r>
            <a:r>
              <a:rPr lang="en-US" b="1" dirty="0"/>
              <a:t>ERRORS</a:t>
            </a:r>
          </a:p>
        </p:txBody>
      </p:sp>
      <p:pic>
        <p:nvPicPr>
          <p:cNvPr id="10" name="Picture 9"/>
          <p:cNvPicPr>
            <a:picLocks noChangeAspect="1"/>
          </p:cNvPicPr>
          <p:nvPr/>
        </p:nvPicPr>
        <p:blipFill>
          <a:blip r:embed="rId3"/>
          <a:stretch>
            <a:fillRect/>
          </a:stretch>
        </p:blipFill>
        <p:spPr>
          <a:xfrm>
            <a:off x="4209364" y="1345888"/>
            <a:ext cx="2743200" cy="2743200"/>
          </a:xfrm>
          <a:prstGeom prst="rect">
            <a:avLst/>
          </a:prstGeom>
        </p:spPr>
      </p:pic>
    </p:spTree>
    <p:extLst>
      <p:ext uri="{BB962C8B-B14F-4D97-AF65-F5344CB8AC3E}">
        <p14:creationId xmlns:p14="http://schemas.microsoft.com/office/powerpoint/2010/main" val="638960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a:t>
            </a:r>
            <a:r>
              <a:rPr lang="en-US" dirty="0" err="1"/>
              <a:t>Ansible</a:t>
            </a:r>
            <a:endParaRPr lang="en-US" dirty="0"/>
          </a:p>
        </p:txBody>
      </p:sp>
      <p:sp>
        <p:nvSpPr>
          <p:cNvPr id="6" name="Content Placeholder 5"/>
          <p:cNvSpPr>
            <a:spLocks noGrp="1"/>
          </p:cNvSpPr>
          <p:nvPr>
            <p:ph sz="quarter" idx="11"/>
          </p:nvPr>
        </p:nvSpPr>
        <p:spPr/>
        <p:txBody>
          <a:bodyPr/>
          <a:lstStyle/>
          <a:p>
            <a:pPr marL="0" lvl="0" indent="0" fontAlgn="auto">
              <a:lnSpc>
                <a:spcPct val="100000"/>
              </a:lnSpc>
              <a:spcBef>
                <a:spcPts val="0"/>
              </a:spcBef>
              <a:spcAft>
                <a:spcPts val="0"/>
              </a:spcAft>
              <a:buSzTx/>
              <a:buNone/>
            </a:pPr>
            <a:r>
              <a:rPr lang="en-US" sz="1600" dirty="0"/>
              <a:t>	</a:t>
            </a:r>
            <a:r>
              <a:rPr lang="en-US" sz="1600" dirty="0" err="1"/>
              <a:t>Ansible</a:t>
            </a:r>
            <a:r>
              <a:rPr lang="en-US" sz="1600" dirty="0"/>
              <a:t>, an open source community project sponsored by Red Hat, is the simplest 	way to automate IT. </a:t>
            </a:r>
            <a:r>
              <a:rPr lang="en-US" sz="1600" dirty="0" err="1"/>
              <a:t>Ansible</a:t>
            </a:r>
            <a:r>
              <a:rPr lang="en-US" sz="1600" dirty="0"/>
              <a:t> is the only automation language that can be used 	across entire IT teams – from systems and network administrators to developers and managers.</a:t>
            </a:r>
          </a:p>
          <a:p>
            <a:pPr marL="0" lvl="0" indent="0" fontAlgn="auto">
              <a:lnSpc>
                <a:spcPct val="100000"/>
              </a:lnSpc>
              <a:spcBef>
                <a:spcPts val="0"/>
              </a:spcBef>
              <a:spcAft>
                <a:spcPts val="0"/>
              </a:spcAft>
              <a:buSzTx/>
              <a:buNone/>
            </a:pPr>
            <a:endParaRPr lang="en-US" sz="1600" dirty="0"/>
          </a:p>
          <a:p>
            <a:pPr marL="0" lvl="0" indent="0" fontAlgn="auto">
              <a:lnSpc>
                <a:spcPct val="100000"/>
              </a:lnSpc>
              <a:spcBef>
                <a:spcPts val="0"/>
              </a:spcBef>
              <a:spcAft>
                <a:spcPts val="0"/>
              </a:spcAft>
              <a:buSzTx/>
              <a:buNone/>
            </a:pPr>
            <a:r>
              <a:rPr lang="en-US" sz="1600" dirty="0" err="1"/>
              <a:t>Ansible</a:t>
            </a:r>
            <a:r>
              <a:rPr lang="en-US" sz="1600" dirty="0"/>
              <a:t> by Red Hat provides enterprise-ready solutions to automate your entire application lifecycle – from servers to clouds to containers and everything in between.</a:t>
            </a:r>
          </a:p>
          <a:p>
            <a:pPr marL="0" lvl="0" indent="0" fontAlgn="auto">
              <a:lnSpc>
                <a:spcPct val="100000"/>
              </a:lnSpc>
              <a:spcBef>
                <a:spcPts val="0"/>
              </a:spcBef>
              <a:spcAft>
                <a:spcPts val="0"/>
              </a:spcAft>
              <a:buSzTx/>
              <a:buNone/>
            </a:pPr>
            <a:endParaRPr lang="en-US" sz="1600" dirty="0"/>
          </a:p>
          <a:p>
            <a:pPr marL="0" lvl="0" indent="0" fontAlgn="auto">
              <a:lnSpc>
                <a:spcPct val="100000"/>
              </a:lnSpc>
              <a:spcBef>
                <a:spcPts val="0"/>
              </a:spcBef>
              <a:spcAft>
                <a:spcPts val="0"/>
              </a:spcAft>
              <a:buSzTx/>
              <a:buNone/>
            </a:pPr>
            <a:r>
              <a:rPr lang="en-US" sz="1600" dirty="0"/>
              <a:t>It uses no agents and no additional custom security infrastructure, so it's easy to deploy - and most importantly, it uses a very simple language (YAML, in the form of </a:t>
            </a:r>
            <a:r>
              <a:rPr lang="en-US" sz="1600" dirty="0" err="1"/>
              <a:t>Ansible</a:t>
            </a:r>
            <a:r>
              <a:rPr lang="en-US" sz="1600" dirty="0"/>
              <a:t> Playbooks) that allow you to describe your automation jobs in a way that approaches plain English.</a:t>
            </a:r>
          </a:p>
        </p:txBody>
      </p:sp>
      <p:sp>
        <p:nvSpPr>
          <p:cNvPr id="2" name="Slide Number Placeholder 1"/>
          <p:cNvSpPr>
            <a:spLocks noGrp="1"/>
          </p:cNvSpPr>
          <p:nvPr>
            <p:ph type="sldNum" sz="quarter" idx="4"/>
          </p:nvPr>
        </p:nvSpPr>
        <p:spPr/>
        <p:txBody>
          <a:bodyPr/>
          <a:lstStyle/>
          <a:p>
            <a:fld id="{96A97DD0-5BE7-4856-A2A9-C42C6688E607}" type="slidenum">
              <a:rPr lang="uk-UA" smtClean="0"/>
              <a:pPr/>
              <a:t>7</a:t>
            </a:fld>
            <a:endParaRPr lang="uk-UA" dirty="0"/>
          </a:p>
        </p:txBody>
      </p:sp>
      <p:sp>
        <p:nvSpPr>
          <p:cNvPr id="3" name="Footer Placeholder 2"/>
          <p:cNvSpPr>
            <a:spLocks noGrp="1"/>
          </p:cNvSpPr>
          <p:nvPr>
            <p:ph type="ftr" sz="quarter" idx="3"/>
          </p:nvPr>
        </p:nvSpPr>
        <p:spPr/>
        <p:txBody>
          <a:bodyPr/>
          <a:lstStyle/>
          <a:p>
            <a:r>
              <a:rPr lang="de-DE">
                <a:ea typeface="ＭＳ Ｐゴシック" charset="0"/>
              </a:rPr>
              <a:t>DEVNET-1002</a:t>
            </a:r>
            <a:endParaRPr lang="en-US">
              <a:ea typeface="ＭＳ Ｐゴシック" charset="0"/>
            </a:endParaRPr>
          </a:p>
        </p:txBody>
      </p:sp>
      <p:pic>
        <p:nvPicPr>
          <p:cNvPr id="1026" name="Picture 2" descr="nsible-Mark-Small-RGB-Po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98" y="884251"/>
            <a:ext cx="1028700" cy="102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39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choose </a:t>
            </a:r>
            <a:r>
              <a:rPr lang="en-US" dirty="0" err="1"/>
              <a:t>Ansible</a:t>
            </a:r>
            <a:r>
              <a:rPr lang="en-US" dirty="0"/>
              <a:t>?</a:t>
            </a:r>
          </a:p>
        </p:txBody>
      </p:sp>
      <p:sp>
        <p:nvSpPr>
          <p:cNvPr id="3" name="Content Placeholder 2"/>
          <p:cNvSpPr>
            <a:spLocks noGrp="1"/>
          </p:cNvSpPr>
          <p:nvPr>
            <p:ph sz="quarter" idx="11"/>
          </p:nvPr>
        </p:nvSpPr>
        <p:spPr/>
        <p:txBody>
          <a:bodyPr/>
          <a:lstStyle/>
          <a:p>
            <a:pPr marL="285750" indent="-285750" fontAlgn="auto">
              <a:lnSpc>
                <a:spcPct val="100000"/>
              </a:lnSpc>
              <a:spcBef>
                <a:spcPts val="0"/>
              </a:spcBef>
              <a:spcAft>
                <a:spcPts val="0"/>
              </a:spcAft>
              <a:buSzTx/>
            </a:pPr>
            <a:r>
              <a:rPr lang="en-US" dirty="0"/>
              <a:t>Agentless </a:t>
            </a:r>
          </a:p>
          <a:p>
            <a:pPr marL="285750" indent="-285750" fontAlgn="auto">
              <a:lnSpc>
                <a:spcPct val="100000"/>
              </a:lnSpc>
              <a:spcBef>
                <a:spcPts val="0"/>
              </a:spcBef>
              <a:spcAft>
                <a:spcPts val="0"/>
              </a:spcAft>
              <a:buSzTx/>
            </a:pPr>
            <a:r>
              <a:rPr lang="en-US" dirty="0"/>
              <a:t>Server and support teams already using </a:t>
            </a:r>
            <a:r>
              <a:rPr lang="en-US" dirty="0" err="1"/>
              <a:t>Ansible</a:t>
            </a:r>
            <a:r>
              <a:rPr lang="en-US" dirty="0"/>
              <a:t> </a:t>
            </a:r>
          </a:p>
          <a:p>
            <a:pPr marL="285750" indent="-285750" fontAlgn="auto">
              <a:lnSpc>
                <a:spcPct val="100000"/>
              </a:lnSpc>
              <a:spcBef>
                <a:spcPts val="0"/>
              </a:spcBef>
              <a:spcAft>
                <a:spcPts val="0"/>
              </a:spcAft>
              <a:buSzTx/>
            </a:pPr>
            <a:r>
              <a:rPr lang="en-US" dirty="0"/>
              <a:t>Infrastructure as code</a:t>
            </a:r>
          </a:p>
          <a:p>
            <a:pPr marL="285750" indent="-285750" fontAlgn="auto">
              <a:lnSpc>
                <a:spcPct val="100000"/>
              </a:lnSpc>
              <a:spcBef>
                <a:spcPts val="0"/>
              </a:spcBef>
              <a:spcAft>
                <a:spcPts val="0"/>
              </a:spcAft>
              <a:buSzTx/>
            </a:pPr>
            <a:r>
              <a:rPr lang="en-US" dirty="0"/>
              <a:t>Simple to use and learn</a:t>
            </a:r>
          </a:p>
          <a:p>
            <a:pPr marL="285750" indent="-285750" fontAlgn="auto">
              <a:lnSpc>
                <a:spcPct val="100000"/>
              </a:lnSpc>
              <a:spcBef>
                <a:spcPts val="0"/>
              </a:spcBef>
              <a:spcAft>
                <a:spcPts val="0"/>
              </a:spcAft>
              <a:buSzTx/>
            </a:pPr>
            <a:r>
              <a:rPr lang="en-US" dirty="0"/>
              <a:t>Community and vendor driven</a:t>
            </a:r>
          </a:p>
          <a:p>
            <a:pPr marL="285750" indent="-285750" fontAlgn="auto">
              <a:lnSpc>
                <a:spcPct val="100000"/>
              </a:lnSpc>
              <a:spcBef>
                <a:spcPts val="0"/>
              </a:spcBef>
              <a:spcAft>
                <a:spcPts val="0"/>
              </a:spcAft>
              <a:buSzTx/>
            </a:pPr>
            <a:r>
              <a:rPr lang="en-US" dirty="0"/>
              <a:t>Modular framework, easily modified</a:t>
            </a:r>
          </a:p>
          <a:p>
            <a:pPr marL="285750" indent="-285750" fontAlgn="auto">
              <a:lnSpc>
                <a:spcPct val="100000"/>
              </a:lnSpc>
              <a:spcBef>
                <a:spcPts val="0"/>
              </a:spcBef>
              <a:spcAft>
                <a:spcPts val="0"/>
              </a:spcAft>
              <a:buSzTx/>
            </a:pPr>
            <a:r>
              <a:rPr lang="en-US" dirty="0"/>
              <a:t>Leverage many common programming languages</a:t>
            </a:r>
          </a:p>
          <a:p>
            <a:pPr marL="285750" indent="-285750" fontAlgn="auto">
              <a:lnSpc>
                <a:spcPct val="100000"/>
              </a:lnSpc>
              <a:spcBef>
                <a:spcPts val="0"/>
              </a:spcBef>
              <a:spcAft>
                <a:spcPts val="0"/>
              </a:spcAft>
              <a:buSzTx/>
            </a:pPr>
            <a:endParaRPr lang="en-US" dirty="0"/>
          </a:p>
        </p:txBody>
      </p:sp>
      <p:sp>
        <p:nvSpPr>
          <p:cNvPr id="4" name="Slide Number Placeholder 3"/>
          <p:cNvSpPr>
            <a:spLocks noGrp="1"/>
          </p:cNvSpPr>
          <p:nvPr>
            <p:ph type="sldNum" sz="quarter" idx="4"/>
          </p:nvPr>
        </p:nvSpPr>
        <p:spPr/>
        <p:txBody>
          <a:bodyPr/>
          <a:lstStyle/>
          <a:p>
            <a:fld id="{96A97DD0-5BE7-4856-A2A9-C42C6688E607}" type="slidenum">
              <a:rPr lang="uk-UA" smtClean="0"/>
              <a:pPr/>
              <a:t>8</a:t>
            </a:fld>
            <a:endParaRPr lang="uk-UA" dirty="0"/>
          </a:p>
        </p:txBody>
      </p:sp>
      <p:sp>
        <p:nvSpPr>
          <p:cNvPr id="5" name="Footer Placeholder 4"/>
          <p:cNvSpPr>
            <a:spLocks noGrp="1"/>
          </p:cNvSpPr>
          <p:nvPr>
            <p:ph type="ftr" sz="quarter" idx="3"/>
          </p:nvPr>
        </p:nvSpPr>
        <p:spPr/>
        <p:txBody>
          <a:bodyPr/>
          <a:lstStyle/>
          <a:p>
            <a:r>
              <a:rPr lang="de-DE">
                <a:ea typeface="ＭＳ Ｐゴシック" charset="0"/>
              </a:rPr>
              <a:t>DEVNET-1002</a:t>
            </a:r>
            <a:endParaRPr lang="en-US">
              <a:ea typeface="ＭＳ Ｐゴシック"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418" y="799122"/>
            <a:ext cx="2757993" cy="2757993"/>
          </a:xfrm>
          <a:prstGeom prst="rect">
            <a:avLst/>
          </a:prstGeom>
        </p:spPr>
      </p:pic>
    </p:spTree>
    <p:extLst>
      <p:ext uri="{BB962C8B-B14F-4D97-AF65-F5344CB8AC3E}">
        <p14:creationId xmlns:p14="http://schemas.microsoft.com/office/powerpoint/2010/main" val="160659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Ansible</a:t>
            </a:r>
            <a:r>
              <a:rPr lang="en-US" dirty="0" smtClean="0"/>
              <a:t> Configuration Management Workflow</a:t>
            </a:r>
            <a:endParaRPr lang="en-US" dirty="0"/>
          </a:p>
        </p:txBody>
      </p:sp>
      <p:pic>
        <p:nvPicPr>
          <p:cNvPr id="6" name="Content Placeholder 5"/>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352425" y="1633009"/>
            <a:ext cx="8513763" cy="2288645"/>
          </a:xfrm>
        </p:spPr>
      </p:pic>
      <p:sp>
        <p:nvSpPr>
          <p:cNvPr id="4" name="Slide Number Placeholder 3"/>
          <p:cNvSpPr>
            <a:spLocks noGrp="1"/>
          </p:cNvSpPr>
          <p:nvPr>
            <p:ph type="sldNum" sz="quarter" idx="4"/>
          </p:nvPr>
        </p:nvSpPr>
        <p:spPr/>
        <p:txBody>
          <a:bodyPr/>
          <a:lstStyle/>
          <a:p>
            <a:fld id="{96A97DD0-5BE7-4856-A2A9-C42C6688E607}" type="slidenum">
              <a:rPr lang="uk-UA" smtClean="0"/>
              <a:pPr/>
              <a:t>9</a:t>
            </a:fld>
            <a:endParaRPr lang="uk-UA" dirty="0"/>
          </a:p>
        </p:txBody>
      </p:sp>
      <p:sp>
        <p:nvSpPr>
          <p:cNvPr id="5" name="Footer Placeholder 4"/>
          <p:cNvSpPr>
            <a:spLocks noGrp="1"/>
          </p:cNvSpPr>
          <p:nvPr>
            <p:ph type="ftr" sz="quarter" idx="3"/>
          </p:nvPr>
        </p:nvSpPr>
        <p:spPr/>
        <p:txBody>
          <a:bodyPr/>
          <a:lstStyle/>
          <a:p>
            <a:pPr defTabSz="610744"/>
            <a:r>
              <a:rPr lang="en-US" smtClean="0">
                <a:ea typeface="ＭＳ Ｐゴシック" charset="0"/>
              </a:rPr>
              <a:t>Presentation ID</a:t>
            </a:r>
            <a:endParaRPr lang="en-US" dirty="0">
              <a:ea typeface="ＭＳ Ｐゴシック" charset="0"/>
            </a:endParaRPr>
          </a:p>
        </p:txBody>
      </p:sp>
    </p:spTree>
    <p:extLst>
      <p:ext uri="{BB962C8B-B14F-4D97-AF65-F5344CB8AC3E}">
        <p14:creationId xmlns:p14="http://schemas.microsoft.com/office/powerpoint/2010/main" val="123110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isco Live 2017 (Berlin)">
  <a:themeElements>
    <a:clrScheme name="Cisco Live 2015">
      <a:dk1>
        <a:srgbClr val="676767"/>
      </a:dk1>
      <a:lt1>
        <a:srgbClr val="FFFFFF"/>
      </a:lt1>
      <a:dk2>
        <a:srgbClr val="A6A6A6"/>
      </a:dk2>
      <a:lt2>
        <a:srgbClr val="595959"/>
      </a:lt2>
      <a:accent1>
        <a:srgbClr val="00A3DE"/>
      </a:accent1>
      <a:accent2>
        <a:srgbClr val="F99D33"/>
      </a:accent2>
      <a:accent3>
        <a:srgbClr val="3DA649"/>
      </a:accent3>
      <a:accent4>
        <a:srgbClr val="F26122"/>
      </a:accent4>
      <a:accent5>
        <a:srgbClr val="0D868E"/>
      </a:accent5>
      <a:accent6>
        <a:srgbClr val="214794"/>
      </a:accent6>
      <a:hlink>
        <a:srgbClr val="2BA2D7"/>
      </a:hlink>
      <a:folHlink>
        <a:srgbClr val="2968AF"/>
      </a:folHlink>
    </a:clrScheme>
    <a:fontScheme name="Bullets-graphic element">
      <a:majorFont>
        <a:latin typeface="Arial"/>
        <a:ea typeface="Apple LiGothic Medium"/>
        <a:cs typeface="Apple LiGothic Medium"/>
      </a:majorFont>
      <a:minorFont>
        <a:latin typeface="Arial"/>
        <a:ea typeface="Apple LiGothic Medium"/>
        <a:cs typeface="Apple LiGothic Medium"/>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a:noFill/>
          <a:miter lim="800000"/>
          <a:headEnd type="none" w="med" len="med"/>
          <a:tailEnd type="none" w="med" len="med"/>
        </a:ln>
      </a:spPr>
      <a:bodyPr lIns="91440" tIns="45720" rIns="91440" bIns="45720" rtlCol="0" anchor="ctr"/>
      <a:lstStyle>
        <a:defPPr algn="ctr" defTabSz="514350">
          <a:defRPr sz="1400" dirty="0" err="1" smtClean="0">
            <a:solidFill>
              <a:schemeClr val="bg1"/>
            </a:solidFill>
            <a:ea typeface="Arial" pitchFamily="-107" charset="0"/>
            <a:cs typeface="Arial" pitchFamily="-107" charset="0"/>
            <a:sym typeface="Arial" pitchFamily="-107" charset="0"/>
          </a:defRPr>
        </a:defPPr>
      </a:lstStyle>
    </a:spDef>
    <a:lnDef>
      <a:spPr bwMode="auto">
        <a:solidFill>
          <a:srgbClr val="0183B7"/>
        </a:solidFill>
        <a:ln w="9525" cap="flat" cmpd="sng" algn="ctr">
          <a:solidFill>
            <a:schemeClr val="accent1"/>
          </a:solidFill>
          <a:prstDash val="solid"/>
          <a:round/>
          <a:headEnd type="none" w="med" len="med"/>
          <a:tailEnd type="none" w="med" len="med"/>
        </a:ln>
        <a:effectLst/>
      </a:spPr>
      <a:bodyPr/>
      <a:lstStyle/>
    </a:lnDef>
    <a:txDef>
      <a:spPr>
        <a:noFill/>
      </a:spPr>
      <a:bodyPr wrap="square" rtlCol="0">
        <a:spAutoFit/>
      </a:bodyPr>
      <a:lstStyle>
        <a:defPPr>
          <a:lnSpc>
            <a:spcPct val="90000"/>
          </a:lnSpc>
          <a:spcBef>
            <a:spcPts val="600"/>
          </a:spcBef>
          <a:defRPr dirty="0" err="1" smtClean="0"/>
        </a:defPPr>
      </a:lstStyle>
    </a:txDef>
  </a:objectDefaults>
  <a:extraClrSchemeLst>
    <a:extraClrScheme>
      <a:clrScheme name="Bullets-graphic elem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17_PPT_Master Template Final [Read-Only]" id="{D095E44E-2378-4E34-9645-7E5AFCE7EDB3}" vid="{D88D5041-7E81-462F-AD3C-46C9760628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CL17_PPT_Master Template Final</Template>
  <TotalTime>2054</TotalTime>
  <Words>2640</Words>
  <Application>Microsoft Macintosh PowerPoint</Application>
  <PresentationFormat>On-screen Show (16:9)</PresentationFormat>
  <Paragraphs>736</Paragraphs>
  <Slides>48</Slides>
  <Notes>33</Notes>
  <HiddenSlides>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48</vt:i4>
      </vt:variant>
    </vt:vector>
  </HeadingPairs>
  <TitlesOfParts>
    <vt:vector size="59" baseType="lpstr">
      <vt:lpstr>Apple LiGothic Medium</vt:lpstr>
      <vt:lpstr>ArialMT</vt:lpstr>
      <vt:lpstr>Calibri</vt:lpstr>
      <vt:lpstr>CiscoSans</vt:lpstr>
      <vt:lpstr>CiscoSans ExtraLight</vt:lpstr>
      <vt:lpstr>CiscoSans Thin</vt:lpstr>
      <vt:lpstr>Courier</vt:lpstr>
      <vt:lpstr>ＭＳ Ｐゴシック</vt:lpstr>
      <vt:lpstr>Zapf Dingbats</vt:lpstr>
      <vt:lpstr>Arial</vt:lpstr>
      <vt:lpstr>Cisco Live 2017 (Berlin)</vt:lpstr>
      <vt:lpstr>PowerPoint Presentation</vt:lpstr>
      <vt:lpstr>NetDevOps for the Network Dude  How to get started with API's, Ansible and Python</vt:lpstr>
      <vt:lpstr>Agenda</vt:lpstr>
      <vt:lpstr>Who are these guys?</vt:lpstr>
      <vt:lpstr>Motivators for Automation</vt:lpstr>
      <vt:lpstr>Automation Requirements</vt:lpstr>
      <vt:lpstr>What is Ansible</vt:lpstr>
      <vt:lpstr>Why choose Ansible?</vt:lpstr>
      <vt:lpstr>Ansible Configuration Management Workflow</vt:lpstr>
      <vt:lpstr>Ansible Terms</vt:lpstr>
      <vt:lpstr>Ansible for Networking</vt:lpstr>
      <vt:lpstr>Jinja Template</vt:lpstr>
      <vt:lpstr>Yaml</vt:lpstr>
      <vt:lpstr>Ansible 2.x Exercise</vt:lpstr>
      <vt:lpstr>PowerPoint Presentation</vt:lpstr>
      <vt:lpstr>Alternatives to CLI automation?</vt:lpstr>
      <vt:lpstr>PowerPoint Presentation</vt:lpstr>
      <vt:lpstr>Open Programmable Interface</vt:lpstr>
      <vt:lpstr>Encoding Formats</vt:lpstr>
      <vt:lpstr>XML vs JSON vs YAML</vt:lpstr>
      <vt:lpstr>NETCONF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Ansible for Networking</vt:lpstr>
      <vt:lpstr>NETCONF Exercise</vt:lpstr>
      <vt:lpstr>PowerPoint Presentation</vt:lpstr>
      <vt:lpstr>Configuration Abstraction</vt:lpstr>
      <vt:lpstr>Infrastructure as Code Example</vt:lpstr>
      <vt:lpstr>Cisco Configuration Blueprints</vt:lpstr>
      <vt:lpstr>Cisco Configuration Repository Exercise</vt:lpstr>
      <vt:lpstr>References</vt:lpstr>
      <vt:lpstr>PowerPoint Presentation</vt:lpstr>
      <vt:lpstr>Continue Your Education</vt:lpstr>
      <vt:lpstr>Cisco Spark  Ask Questions, Get Answers, Continue the Experience</vt:lpstr>
      <vt:lpstr>Q &amp; A</vt:lpstr>
      <vt:lpstr>PowerPoint Presentation</vt:lpstr>
      <vt:lpstr>PowerPoint Presentation</vt:lpstr>
      <vt:lpstr>Building the Environment</vt:lpstr>
      <vt:lpstr>Building the Environment (cont)</vt:lpstr>
      <vt:lpstr>Configure and Start Routers</vt:lpstr>
      <vt:lpstr>PowerPoint Presentation</vt:lpstr>
      <vt:lpstr>REST (REpresentational State Transfer)</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Francois Caen</cp:lastModifiedBy>
  <cp:revision>48</cp:revision>
  <dcterms:created xsi:type="dcterms:W3CDTF">2016-12-08T16:08:14Z</dcterms:created>
  <dcterms:modified xsi:type="dcterms:W3CDTF">2017-02-17T07:45:41Z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ServerID">
    <vt:lpwstr>07841bbc-cd3c-4a76-827f-75a2226890f4</vt:lpwstr>
  </property>
  <property fmtid="{D5CDD505-2E9C-101B-9397-08002B2CF9AE}" pid="3" name="Jive_LatestUserAccountName">
    <vt:lpwstr>bshapira</vt:lpwstr>
  </property>
  <property fmtid="{D5CDD505-2E9C-101B-9397-08002B2CF9AE}" pid="4" name="Offisync_UpdateToken">
    <vt:lpwstr>2</vt:lpwstr>
  </property>
  <property fmtid="{D5CDD505-2E9C-101B-9397-08002B2CF9AE}" pid="5" name="Jive_VersionGuid">
    <vt:lpwstr>6f92d705-ce8a-4d55-ba86-38b61de9a105</vt:lpwstr>
  </property>
  <property fmtid="{D5CDD505-2E9C-101B-9397-08002B2CF9AE}" pid="6" name="Offisync_UniqueId">
    <vt:lpwstr>1375327</vt:lpwstr>
  </property>
  <property fmtid="{D5CDD505-2E9C-101B-9397-08002B2CF9AE}" pid="7" name="Offisync_ProviderInitializationData">
    <vt:lpwstr>https://cisco.jiveon.com</vt:lpwstr>
  </property>
</Properties>
</file>